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2" r:id="rId5"/>
    <p:sldMasterId id="2147483654" r:id="rId6"/>
    <p:sldMasterId id="2147483659" r:id="rId7"/>
    <p:sldMasterId id="2147483661"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Lst>
  <p:sldSz cy="6858000" cx="9144000"/>
  <p:notesSz cx="7023100" cy="9309100"/>
  <p:embeddedFontLst>
    <p:embeddedFont>
      <p:font typeface="Poppins"/>
      <p:regular r:id="rId43"/>
      <p:bold r:id="rId44"/>
      <p:italic r:id="rId45"/>
      <p:boldItalic r:id="rId46"/>
    </p:embeddedFont>
    <p:embeddedFont>
      <p:font typeface="Lato"/>
      <p:regular r:id="rId47"/>
      <p:bold r:id="rId48"/>
      <p:italic r:id="rId49"/>
      <p:boldItalic r:id="rId50"/>
    </p:embeddedFont>
    <p:embeddedFont>
      <p:font typeface="Poppins Light"/>
      <p:regular r:id="rId51"/>
      <p:bold r:id="rId52"/>
      <p:italic r:id="rId53"/>
      <p:boldItalic r:id="rId54"/>
    </p:embeddedFont>
    <p:embeddedFont>
      <p:font typeface="Poppins Medium"/>
      <p:regular r:id="rId55"/>
      <p:bold r:id="rId56"/>
      <p:italic r:id="rId57"/>
      <p:boldItalic r:id="rId58"/>
    </p:embeddedFont>
    <p:embeddedFont>
      <p:font typeface="Prompt ExtraLight"/>
      <p:regular r:id="rId59"/>
      <p:bold r:id="rId60"/>
      <p:italic r:id="rId61"/>
      <p:boldItalic r:id="rId62"/>
    </p:embeddedFont>
    <p:embeddedFont>
      <p:font typeface="Source Sans Pro"/>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7" roundtripDataSignature="AMtx7mhJfBDH/0Vc6rAs2V3oKrmkBCNB8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50D0F0A-F5ED-40CA-A50B-969C50BB5A70}">
  <a:tblStyle styleId="{750D0F0A-F5ED-40CA-A50B-969C50BB5A70}"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21F60D7-C807-4D1F-8AD7-CFEC9EE4D0F5}" styleName="Table_1">
    <a:wholeTbl>
      <a:tcTxStyle b="off" i="off">
        <a:font>
          <a:latin typeface="Prompt ExtraLight"/>
          <a:ea typeface="Prompt ExtraLight"/>
          <a:cs typeface="Prompt ExtraLigh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1ECF5"/>
          </a:solidFill>
        </a:fill>
      </a:tcStyle>
    </a:wholeTbl>
    <a:band1H>
      <a:tcTxStyle/>
      <a:tcStyle>
        <a:fill>
          <a:solidFill>
            <a:srgbClr val="E2D8EA"/>
          </a:solidFill>
        </a:fill>
      </a:tcStyle>
    </a:band1H>
    <a:band2H>
      <a:tcTxStyle/>
    </a:band2H>
    <a:band1V>
      <a:tcTxStyle/>
      <a:tcStyle>
        <a:fill>
          <a:solidFill>
            <a:srgbClr val="E2D8EA"/>
          </a:solidFill>
        </a:fill>
      </a:tcStyle>
    </a:band1V>
    <a:band2V>
      <a:tcTxStyle/>
    </a:band2V>
    <a:lastCol>
      <a:tcTxStyle b="on" i="off">
        <a:font>
          <a:latin typeface="Prompt ExtraLight"/>
          <a:ea typeface="Prompt ExtraLight"/>
          <a:cs typeface="Prompt ExtraLight"/>
        </a:font>
        <a:schemeClr val="lt1"/>
      </a:tcTxStyle>
      <a:tcStyle>
        <a:fill>
          <a:solidFill>
            <a:schemeClr val="accent1"/>
          </a:solidFill>
        </a:fill>
      </a:tcStyle>
    </a:lastCol>
    <a:firstCol>
      <a:tcTxStyle b="on" i="off">
        <a:font>
          <a:latin typeface="Prompt ExtraLight"/>
          <a:ea typeface="Prompt ExtraLight"/>
          <a:cs typeface="Prompt ExtraLight"/>
        </a:font>
        <a:schemeClr val="lt1"/>
      </a:tcTxStyle>
      <a:tcStyle>
        <a:fill>
          <a:solidFill>
            <a:schemeClr val="accent1"/>
          </a:solidFill>
        </a:fill>
      </a:tcStyle>
    </a:firstCol>
    <a:lastRow>
      <a:tcTxStyle b="on" i="off">
        <a:font>
          <a:latin typeface="Prompt ExtraLight"/>
          <a:ea typeface="Prompt ExtraLight"/>
          <a:cs typeface="Prompt ExtraLigh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Prompt ExtraLight"/>
          <a:ea typeface="Prompt ExtraLight"/>
          <a:cs typeface="Prompt ExtraLigh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 styleId="{9EB5BEE8-34D4-442E-99CC-EED8F27D1610}" styleName="Table_2">
    <a:wholeTbl>
      <a:tcTxStyle b="off" i="off">
        <a:font>
          <a:latin typeface="Prompt ExtraLight"/>
          <a:ea typeface="Prompt ExtraLight"/>
          <a:cs typeface="Prompt ExtraLigh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BEF"/>
          </a:solidFill>
        </a:fill>
      </a:tcStyle>
    </a:wholeTbl>
    <a:band1H>
      <a:tcTxStyle/>
      <a:tcStyle>
        <a:fill>
          <a:solidFill>
            <a:srgbClr val="D1D4DD"/>
          </a:solidFill>
        </a:fill>
      </a:tcStyle>
    </a:band1H>
    <a:band2H>
      <a:tcTxStyle/>
    </a:band2H>
    <a:band1V>
      <a:tcTxStyle/>
      <a:tcStyle>
        <a:fill>
          <a:solidFill>
            <a:srgbClr val="D1D4DD"/>
          </a:solidFill>
        </a:fill>
      </a:tcStyle>
    </a:band1V>
    <a:band2V>
      <a:tcTxStyle/>
    </a:band2V>
    <a:lastCol>
      <a:tcTxStyle b="on" i="off">
        <a:font>
          <a:latin typeface="Prompt ExtraLight"/>
          <a:ea typeface="Prompt ExtraLight"/>
          <a:cs typeface="Prompt ExtraLight"/>
        </a:font>
        <a:schemeClr val="lt1"/>
      </a:tcTxStyle>
      <a:tcStyle>
        <a:fill>
          <a:solidFill>
            <a:schemeClr val="accent3"/>
          </a:solidFill>
        </a:fill>
      </a:tcStyle>
    </a:lastCol>
    <a:firstCol>
      <a:tcTxStyle b="on" i="off">
        <a:font>
          <a:latin typeface="Prompt ExtraLight"/>
          <a:ea typeface="Prompt ExtraLight"/>
          <a:cs typeface="Prompt ExtraLight"/>
        </a:font>
        <a:schemeClr val="lt1"/>
      </a:tcTxStyle>
      <a:tcStyle>
        <a:fill>
          <a:solidFill>
            <a:schemeClr val="accent3"/>
          </a:solidFill>
        </a:fill>
      </a:tcStyle>
    </a:firstCol>
    <a:lastRow>
      <a:tcTxStyle b="on" i="off">
        <a:font>
          <a:latin typeface="Prompt ExtraLight"/>
          <a:ea typeface="Prompt ExtraLight"/>
          <a:cs typeface="Prompt ExtraLight"/>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Prompt ExtraLight"/>
          <a:ea typeface="Prompt ExtraLight"/>
          <a:cs typeface="Prompt ExtraLight"/>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194F22C9-600F-4CA0-9B1A-828BED9CDAE0}" styleName="Table_3">
    <a:wholeTbl>
      <a:tcTxStyle b="off" i="off">
        <a:font>
          <a:latin typeface="Prompt ExtraLight"/>
          <a:ea typeface="Prompt ExtraLight"/>
          <a:cs typeface="Prompt ExtraLigh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BECEC"/>
          </a:solidFill>
        </a:fill>
      </a:tcStyle>
    </a:wholeTbl>
    <a:band1H>
      <a:tcTxStyle/>
      <a:tcStyle>
        <a:fill>
          <a:solidFill>
            <a:srgbClr val="D4D7D8"/>
          </a:solidFill>
        </a:fill>
      </a:tcStyle>
    </a:band1H>
    <a:band2H>
      <a:tcTxStyle/>
    </a:band2H>
    <a:band1V>
      <a:tcTxStyle/>
      <a:tcStyle>
        <a:fill>
          <a:solidFill>
            <a:srgbClr val="D4D7D8"/>
          </a:solidFill>
        </a:fill>
      </a:tcStyle>
    </a:band1V>
    <a:band2V>
      <a:tcTxStyle/>
    </a:band2V>
    <a:lastCol>
      <a:tcTxStyle b="on" i="off">
        <a:font>
          <a:latin typeface="Prompt ExtraLight"/>
          <a:ea typeface="Prompt ExtraLight"/>
          <a:cs typeface="Prompt ExtraLight"/>
        </a:font>
        <a:schemeClr val="lt1"/>
      </a:tcTxStyle>
      <a:tcStyle>
        <a:fill>
          <a:solidFill>
            <a:schemeClr val="accent6"/>
          </a:solidFill>
        </a:fill>
      </a:tcStyle>
    </a:lastCol>
    <a:firstCol>
      <a:tcTxStyle b="on" i="off">
        <a:font>
          <a:latin typeface="Prompt ExtraLight"/>
          <a:ea typeface="Prompt ExtraLight"/>
          <a:cs typeface="Prompt ExtraLight"/>
        </a:font>
        <a:schemeClr val="lt1"/>
      </a:tcTxStyle>
      <a:tcStyle>
        <a:fill>
          <a:solidFill>
            <a:schemeClr val="accent6"/>
          </a:solidFill>
        </a:fill>
      </a:tcStyle>
    </a:firstCol>
    <a:lastRow>
      <a:tcTxStyle b="on" i="off">
        <a:font>
          <a:latin typeface="Prompt ExtraLight"/>
          <a:ea typeface="Prompt ExtraLight"/>
          <a:cs typeface="Prompt ExtraLight"/>
        </a:font>
        <a:schemeClr val="lt1"/>
      </a:tcTxStyle>
      <a:tcStyle>
        <a:tcBdr>
          <a:top>
            <a:ln cap="flat" cmpd="sng" w="38100">
              <a:solidFill>
                <a:schemeClr val="lt1"/>
              </a:solidFill>
              <a:prstDash val="solid"/>
              <a:round/>
              <a:headEnd len="sm" w="sm" type="none"/>
              <a:tailEnd len="sm" w="sm" type="none"/>
            </a:ln>
          </a:top>
        </a:tcBdr>
        <a:fill>
          <a:solidFill>
            <a:schemeClr val="accent6"/>
          </a:solidFill>
        </a:fill>
      </a:tcStyle>
    </a:lastRow>
    <a:seCell>
      <a:tcTxStyle/>
    </a:seCell>
    <a:swCell>
      <a:tcTxStyle/>
    </a:swCell>
    <a:firstRow>
      <a:tcTxStyle b="on" i="off">
        <a:font>
          <a:latin typeface="Prompt ExtraLight"/>
          <a:ea typeface="Prompt ExtraLight"/>
          <a:cs typeface="Prompt ExtraLight"/>
        </a:font>
        <a:schemeClr val="lt1"/>
      </a:tcTxStyle>
      <a:tcStyle>
        <a:tcBdr>
          <a:bottom>
            <a:ln cap="flat" cmpd="sng" w="38100">
              <a:solidFill>
                <a:schemeClr val="lt1"/>
              </a:solidFill>
              <a:prstDash val="solid"/>
              <a:round/>
              <a:headEnd len="sm" w="sm" type="none"/>
              <a:tailEnd len="sm" w="sm" type="none"/>
            </a:ln>
          </a:bottom>
        </a:tcBdr>
        <a:fill>
          <a:solidFill>
            <a:schemeClr val="accent6"/>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1.xml"/><Relationship Id="rId42" Type="http://schemas.openxmlformats.org/officeDocument/2006/relationships/slide" Target="slides/slide33.xml"/><Relationship Id="rId41" Type="http://schemas.openxmlformats.org/officeDocument/2006/relationships/slide" Target="slides/slide32.xml"/><Relationship Id="rId44" Type="http://schemas.openxmlformats.org/officeDocument/2006/relationships/font" Target="fonts/Poppins-bold.fntdata"/><Relationship Id="rId43" Type="http://schemas.openxmlformats.org/officeDocument/2006/relationships/font" Target="fonts/Poppins-regular.fntdata"/><Relationship Id="rId46" Type="http://schemas.openxmlformats.org/officeDocument/2006/relationships/font" Target="fonts/Poppins-boldItalic.fntdata"/><Relationship Id="rId45" Type="http://schemas.openxmlformats.org/officeDocument/2006/relationships/font" Target="fonts/Poppins-italic.fntdata"/><Relationship Id="rId1" Type="http://schemas.openxmlformats.org/officeDocument/2006/relationships/theme" Target="theme/theme6.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notesMaster" Target="notesMasters/notesMaster1.xml"/><Relationship Id="rId48" Type="http://schemas.openxmlformats.org/officeDocument/2006/relationships/font" Target="fonts/Lato-bold.fntdata"/><Relationship Id="rId47" Type="http://schemas.openxmlformats.org/officeDocument/2006/relationships/font" Target="fonts/Lato-regular.fntdata"/><Relationship Id="rId49" Type="http://schemas.openxmlformats.org/officeDocument/2006/relationships/font" Target="fonts/Lato-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33" Type="http://schemas.openxmlformats.org/officeDocument/2006/relationships/slide" Target="slides/slide24.xml"/><Relationship Id="rId32" Type="http://schemas.openxmlformats.org/officeDocument/2006/relationships/slide" Target="slides/slide23.xml"/><Relationship Id="rId35" Type="http://schemas.openxmlformats.org/officeDocument/2006/relationships/slide" Target="slides/slide26.xml"/><Relationship Id="rId34" Type="http://schemas.openxmlformats.org/officeDocument/2006/relationships/slide" Target="slides/slide25.xml"/><Relationship Id="rId37" Type="http://schemas.openxmlformats.org/officeDocument/2006/relationships/slide" Target="slides/slide28.xml"/><Relationship Id="rId36" Type="http://schemas.openxmlformats.org/officeDocument/2006/relationships/slide" Target="slides/slide27.xml"/><Relationship Id="rId39" Type="http://schemas.openxmlformats.org/officeDocument/2006/relationships/slide" Target="slides/slide30.xml"/><Relationship Id="rId38" Type="http://schemas.openxmlformats.org/officeDocument/2006/relationships/slide" Target="slides/slide29.xml"/><Relationship Id="rId62" Type="http://schemas.openxmlformats.org/officeDocument/2006/relationships/font" Target="fonts/PromptExtraLight-boldItalic.fntdata"/><Relationship Id="rId61" Type="http://schemas.openxmlformats.org/officeDocument/2006/relationships/font" Target="fonts/PromptExtraLight-italic.fntdata"/><Relationship Id="rId20" Type="http://schemas.openxmlformats.org/officeDocument/2006/relationships/slide" Target="slides/slide11.xml"/><Relationship Id="rId64" Type="http://schemas.openxmlformats.org/officeDocument/2006/relationships/font" Target="fonts/SourceSansPro-bold.fntdata"/><Relationship Id="rId63" Type="http://schemas.openxmlformats.org/officeDocument/2006/relationships/font" Target="fonts/SourceSansPro-regular.fntdata"/><Relationship Id="rId22" Type="http://schemas.openxmlformats.org/officeDocument/2006/relationships/slide" Target="slides/slide13.xml"/><Relationship Id="rId66" Type="http://schemas.openxmlformats.org/officeDocument/2006/relationships/font" Target="fonts/SourceSansPro-boldItalic.fntdata"/><Relationship Id="rId21" Type="http://schemas.openxmlformats.org/officeDocument/2006/relationships/slide" Target="slides/slide12.xml"/><Relationship Id="rId65" Type="http://schemas.openxmlformats.org/officeDocument/2006/relationships/font" Target="fonts/SourceSansPro-italic.fntdata"/><Relationship Id="rId24" Type="http://schemas.openxmlformats.org/officeDocument/2006/relationships/slide" Target="slides/slide15.xml"/><Relationship Id="rId23" Type="http://schemas.openxmlformats.org/officeDocument/2006/relationships/slide" Target="slides/slide14.xml"/><Relationship Id="rId67" Type="http://customschemas.google.com/relationships/presentationmetadata" Target="metadata"/><Relationship Id="rId60" Type="http://schemas.openxmlformats.org/officeDocument/2006/relationships/font" Target="fonts/PromptExtraLight-bold.fntdata"/><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29" Type="http://schemas.openxmlformats.org/officeDocument/2006/relationships/slide" Target="slides/slide20.xml"/><Relationship Id="rId51" Type="http://schemas.openxmlformats.org/officeDocument/2006/relationships/font" Target="fonts/PoppinsLight-regular.fntdata"/><Relationship Id="rId50" Type="http://schemas.openxmlformats.org/officeDocument/2006/relationships/font" Target="fonts/Lato-boldItalic.fntdata"/><Relationship Id="rId53" Type="http://schemas.openxmlformats.org/officeDocument/2006/relationships/font" Target="fonts/PoppinsLight-italic.fntdata"/><Relationship Id="rId52" Type="http://schemas.openxmlformats.org/officeDocument/2006/relationships/font" Target="fonts/PoppinsLight-bold.fntdata"/><Relationship Id="rId11" Type="http://schemas.openxmlformats.org/officeDocument/2006/relationships/slide" Target="slides/slide2.xml"/><Relationship Id="rId55" Type="http://schemas.openxmlformats.org/officeDocument/2006/relationships/font" Target="fonts/PoppinsMedium-regular.fntdata"/><Relationship Id="rId10" Type="http://schemas.openxmlformats.org/officeDocument/2006/relationships/slide" Target="slides/slide1.xml"/><Relationship Id="rId54" Type="http://schemas.openxmlformats.org/officeDocument/2006/relationships/font" Target="fonts/PoppinsLight-boldItalic.fntdata"/><Relationship Id="rId13" Type="http://schemas.openxmlformats.org/officeDocument/2006/relationships/slide" Target="slides/slide4.xml"/><Relationship Id="rId57" Type="http://schemas.openxmlformats.org/officeDocument/2006/relationships/font" Target="fonts/PoppinsMedium-italic.fntdata"/><Relationship Id="rId12" Type="http://schemas.openxmlformats.org/officeDocument/2006/relationships/slide" Target="slides/slide3.xml"/><Relationship Id="rId56" Type="http://schemas.openxmlformats.org/officeDocument/2006/relationships/font" Target="fonts/PoppinsMedium-bold.fntdata"/><Relationship Id="rId15" Type="http://schemas.openxmlformats.org/officeDocument/2006/relationships/slide" Target="slides/slide6.xml"/><Relationship Id="rId59" Type="http://schemas.openxmlformats.org/officeDocument/2006/relationships/font" Target="fonts/PromptExtraLight-regular.fntdata"/><Relationship Id="rId14" Type="http://schemas.openxmlformats.org/officeDocument/2006/relationships/slide" Target="slides/slide5.xml"/><Relationship Id="rId58" Type="http://schemas.openxmlformats.org/officeDocument/2006/relationships/font" Target="fonts/PoppinsMedium-boldItalic.fnt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043343" cy="467072"/>
          </a:xfrm>
          <a:prstGeom prst="rect">
            <a:avLst/>
          </a:prstGeom>
          <a:noFill/>
          <a:ln>
            <a:noFill/>
          </a:ln>
        </p:spPr>
        <p:txBody>
          <a:bodyPr anchorCtr="0" anchor="t" bIns="46650" lIns="93300" spcFirstLastPara="1" rIns="93300" wrap="square" tIns="4665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8133" y="1"/>
            <a:ext cx="3043343" cy="467072"/>
          </a:xfrm>
          <a:prstGeom prst="rect">
            <a:avLst/>
          </a:prstGeom>
          <a:noFill/>
          <a:ln>
            <a:noFill/>
          </a:ln>
        </p:spPr>
        <p:txBody>
          <a:bodyPr anchorCtr="0" anchor="t" bIns="46650" lIns="93300" spcFirstLastPara="1" rIns="93300" wrap="square" tIns="4665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2310" y="4480004"/>
            <a:ext cx="5618480" cy="3665458"/>
          </a:xfrm>
          <a:prstGeom prst="rect">
            <a:avLst/>
          </a:prstGeom>
          <a:noFill/>
          <a:ln>
            <a:noFill/>
          </a:ln>
        </p:spPr>
        <p:txBody>
          <a:bodyPr anchorCtr="0" anchor="t" bIns="46650" lIns="93300" spcFirstLastPara="1" rIns="93300" wrap="square" tIns="4665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42031"/>
            <a:ext cx="3043343" cy="467071"/>
          </a:xfrm>
          <a:prstGeom prst="rect">
            <a:avLst/>
          </a:prstGeom>
          <a:noFill/>
          <a:ln>
            <a:noFill/>
          </a:ln>
        </p:spPr>
        <p:txBody>
          <a:bodyPr anchorCtr="0" anchor="b" bIns="46650" lIns="93300" spcFirstLastPara="1" rIns="93300" wrap="square" tIns="4665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8133" y="8842031"/>
            <a:ext cx="3043343" cy="467071"/>
          </a:xfrm>
          <a:prstGeom prst="rect">
            <a:avLst/>
          </a:prstGeom>
          <a:noFill/>
          <a:ln>
            <a:noFill/>
          </a:ln>
        </p:spPr>
        <p:txBody>
          <a:bodyPr anchorCtr="0" anchor="b" bIns="46650" lIns="93300" spcFirstLastPara="1" rIns="93300" wrap="square" tIns="4665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13" name="Google Shape;113;p1: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0: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10" name="Google Shape;210;p10: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1: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25" name="Google Shape;225;p11: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2: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39" name="Google Shape;239;p12: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3: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54" name="Google Shape;254;p13: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4: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67" name="Google Shape;267;p14: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5: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83" name="Google Shape;283;p15: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6: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296" name="Google Shape;296;p16: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7: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311" name="Google Shape;311;p17: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8: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325" name="Google Shape;325;p18: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9: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339" name="Google Shape;339;p19: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2: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21" name="Google Shape;121;p2: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0: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353" name="Google Shape;353;p20: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21: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366" name="Google Shape;366;p21: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 name="Google Shape;37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 name="Google Shape;391;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 name="Google Shape;40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0" name="Google Shape;420;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0" name="Google Shape;430;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27: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40" name="Google Shape;440;p27: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28: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49" name="Google Shape;449;p28: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29: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57" name="Google Shape;457;p29: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3: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29" name="Google Shape;129;p3: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30: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65" name="Google Shape;465;p30: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31: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73" name="Google Shape;473;p31: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32: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487" name="Google Shape;487;p32: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33: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500" name="Google Shape;500;p33: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39" name="Google Shape;139;p4: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60" name="Google Shape;160;p6: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7: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69" name="Google Shape;169;p7: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84" name="Google Shape;184;p8: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9:notes"/>
          <p:cNvSpPr txBox="1"/>
          <p:nvPr>
            <p:ph idx="1" type="body"/>
          </p:nvPr>
        </p:nvSpPr>
        <p:spPr>
          <a:xfrm>
            <a:off x="702310" y="4480004"/>
            <a:ext cx="5618480" cy="3665458"/>
          </a:xfrm>
          <a:prstGeom prst="rect">
            <a:avLst/>
          </a:prstGeom>
        </p:spPr>
        <p:txBody>
          <a:bodyPr anchorCtr="0" anchor="t" bIns="46650" lIns="93300" spcFirstLastPara="1" rIns="93300" wrap="square" tIns="46650">
            <a:noAutofit/>
          </a:bodyPr>
          <a:lstStyle/>
          <a:p>
            <a:pPr indent="0" lvl="0" marL="0" rtl="0" algn="l">
              <a:spcBef>
                <a:spcPts val="0"/>
              </a:spcBef>
              <a:spcAft>
                <a:spcPts val="0"/>
              </a:spcAft>
              <a:buNone/>
            </a:pPr>
            <a:r>
              <a:t/>
            </a:r>
            <a:endParaRPr/>
          </a:p>
        </p:txBody>
      </p:sp>
      <p:sp>
        <p:nvSpPr>
          <p:cNvPr id="199" name="Google Shape;199;p9:notes"/>
          <p:cNvSpPr/>
          <p:nvPr>
            <p:ph idx="2" type="sldImg"/>
          </p:nvPr>
        </p:nvSpPr>
        <p:spPr>
          <a:xfrm>
            <a:off x="1417638" y="1163638"/>
            <a:ext cx="4187825" cy="314166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8" name="Shape 18"/>
        <p:cNvGrpSpPr/>
        <p:nvPr/>
      </p:nvGrpSpPr>
      <p:grpSpPr>
        <a:xfrm>
          <a:off x="0" y="0"/>
          <a:ext cx="0" cy="0"/>
          <a:chOff x="0" y="0"/>
          <a:chExt cx="0" cy="0"/>
        </a:xfrm>
      </p:grpSpPr>
      <p:sp>
        <p:nvSpPr>
          <p:cNvPr id="19" name="Google Shape;19;p35"/>
          <p:cNvSpPr txBox="1"/>
          <p:nvPr>
            <p:ph type="ctrTitle"/>
          </p:nvPr>
        </p:nvSpPr>
        <p:spPr>
          <a:xfrm>
            <a:off x="457200" y="2152626"/>
            <a:ext cx="5742296"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595959"/>
              </a:buClr>
              <a:buSzPts val="3200"/>
              <a:buFont typeface="Arial"/>
              <a:buNone/>
              <a:defRPr b="1" sz="3200">
                <a:solidFill>
                  <a:srgbClr val="59595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35"/>
          <p:cNvSpPr txBox="1"/>
          <p:nvPr>
            <p:ph idx="1" type="subTitle"/>
          </p:nvPr>
        </p:nvSpPr>
        <p:spPr>
          <a:xfrm>
            <a:off x="457200" y="3622651"/>
            <a:ext cx="5742296" cy="1752600"/>
          </a:xfrm>
          <a:prstGeom prst="rect">
            <a:avLst/>
          </a:prstGeom>
          <a:noFill/>
          <a:ln>
            <a:noFill/>
          </a:ln>
        </p:spPr>
        <p:txBody>
          <a:bodyPr anchorCtr="0" anchor="t" bIns="45700" lIns="91425" spcFirstLastPara="1" rIns="91425" wrap="square" tIns="45700">
            <a:normAutofit/>
          </a:bodyPr>
          <a:lstStyle>
            <a:lvl1pPr lvl="0" marR="0" rtl="0" algn="ctr">
              <a:spcBef>
                <a:spcPts val="400"/>
              </a:spcBef>
              <a:spcAft>
                <a:spcPts val="0"/>
              </a:spcAft>
              <a:buClr>
                <a:srgbClr val="888888"/>
              </a:buClr>
              <a:buSzPts val="2000"/>
              <a:buFont typeface="Arial"/>
              <a:buNone/>
              <a:defRPr b="1" i="0" sz="2000" u="none" cap="none" strike="noStrike">
                <a:solidFill>
                  <a:srgbClr val="888888"/>
                </a:solidFill>
                <a:latin typeface="Prompt ExtraLight"/>
                <a:ea typeface="Prompt ExtraLight"/>
                <a:cs typeface="Prompt ExtraLight"/>
                <a:sym typeface="Prompt ExtraLight"/>
              </a:defRPr>
            </a:lvl1pPr>
            <a:lvl2pPr lvl="1" marR="0" rtl="0" algn="ctr">
              <a:spcBef>
                <a:spcPts val="400"/>
              </a:spcBef>
              <a:spcAft>
                <a:spcPts val="0"/>
              </a:spcAft>
              <a:buClr>
                <a:srgbClr val="888888"/>
              </a:buClr>
              <a:buSzPts val="2000"/>
              <a:buFont typeface="Arial"/>
              <a:buNone/>
              <a:defRPr b="0" i="0" sz="2000" u="none" cap="none" strike="noStrike">
                <a:solidFill>
                  <a:srgbClr val="888888"/>
                </a:solidFill>
                <a:latin typeface="Prompt ExtraLight"/>
                <a:ea typeface="Prompt ExtraLight"/>
                <a:cs typeface="Prompt ExtraLight"/>
                <a:sym typeface="Prompt ExtraLight"/>
              </a:defRPr>
            </a:lvl2pPr>
            <a:lvl3pPr lvl="2" marR="0" rtl="0" algn="ctr">
              <a:spcBef>
                <a:spcPts val="360"/>
              </a:spcBef>
              <a:spcAft>
                <a:spcPts val="0"/>
              </a:spcAft>
              <a:buClr>
                <a:srgbClr val="888888"/>
              </a:buClr>
              <a:buSzPts val="1800"/>
              <a:buFont typeface="Arial"/>
              <a:buNone/>
              <a:defRPr b="0" i="0" sz="1800" u="none" cap="none" strike="noStrike">
                <a:solidFill>
                  <a:srgbClr val="888888"/>
                </a:solidFill>
                <a:latin typeface="Prompt ExtraLight"/>
                <a:ea typeface="Prompt ExtraLight"/>
                <a:cs typeface="Prompt ExtraLight"/>
                <a:sym typeface="Prompt ExtraLight"/>
              </a:defRPr>
            </a:lvl3pPr>
            <a:lvl4pPr lvl="3" marR="0" rtl="0" algn="ctr">
              <a:spcBef>
                <a:spcPts val="320"/>
              </a:spcBef>
              <a:spcAft>
                <a:spcPts val="0"/>
              </a:spcAft>
              <a:buClr>
                <a:srgbClr val="888888"/>
              </a:buClr>
              <a:buSzPts val="1600"/>
              <a:buFont typeface="Arial"/>
              <a:buNone/>
              <a:defRPr b="0" i="0" sz="1600" u="none" cap="none" strike="noStrike">
                <a:solidFill>
                  <a:srgbClr val="888888"/>
                </a:solidFill>
                <a:latin typeface="Prompt ExtraLight"/>
                <a:ea typeface="Prompt ExtraLight"/>
                <a:cs typeface="Prompt ExtraLight"/>
                <a:sym typeface="Prompt ExtraLight"/>
              </a:defRPr>
            </a:lvl4pPr>
            <a:lvl5pPr lvl="4" marR="0" rtl="0" algn="ctr">
              <a:spcBef>
                <a:spcPts val="320"/>
              </a:spcBef>
              <a:spcAft>
                <a:spcPts val="0"/>
              </a:spcAft>
              <a:buClr>
                <a:srgbClr val="888888"/>
              </a:buClr>
              <a:buSzPts val="1600"/>
              <a:buFont typeface="Arial"/>
              <a:buNone/>
              <a:defRPr b="0" i="0" sz="1600" u="none" cap="none" strike="noStrike">
                <a:solidFill>
                  <a:srgbClr val="888888"/>
                </a:solidFill>
                <a:latin typeface="Prompt ExtraLight"/>
                <a:ea typeface="Prompt ExtraLight"/>
                <a:cs typeface="Prompt ExtraLight"/>
                <a:sym typeface="Prompt ExtraLight"/>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Prompt ExtraLight"/>
                <a:ea typeface="Prompt ExtraLight"/>
                <a:cs typeface="Prompt ExtraLight"/>
                <a:sym typeface="Prompt ExtraLight"/>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Prompt ExtraLight"/>
                <a:ea typeface="Prompt ExtraLight"/>
                <a:cs typeface="Prompt ExtraLight"/>
                <a:sym typeface="Prompt ExtraLight"/>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Prompt ExtraLight"/>
                <a:ea typeface="Prompt ExtraLight"/>
                <a:cs typeface="Prompt ExtraLight"/>
                <a:sym typeface="Prompt ExtraLight"/>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Prompt ExtraLight"/>
                <a:ea typeface="Prompt ExtraLight"/>
                <a:cs typeface="Prompt ExtraLight"/>
                <a:sym typeface="Prompt ExtraLight"/>
              </a:defRPr>
            </a:lvl9pPr>
          </a:lstStyle>
          <a:p/>
        </p:txBody>
      </p:sp>
      <p:sp>
        <p:nvSpPr>
          <p:cNvPr id="21" name="Google Shape;21;p35"/>
          <p:cNvSpPr txBox="1"/>
          <p:nvPr>
            <p:ph idx="11" type="ftr"/>
          </p:nvPr>
        </p:nvSpPr>
        <p:spPr>
          <a:xfrm>
            <a:off x="2857500" y="6492875"/>
            <a:ext cx="34290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5"/>
          <p:cNvSpPr txBox="1"/>
          <p:nvPr>
            <p:ph idx="12" type="sldNum"/>
          </p:nvPr>
        </p:nvSpPr>
        <p:spPr>
          <a:xfrm>
            <a:off x="7010400" y="6492874"/>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p:cSld name="Contenido">
    <p:spTree>
      <p:nvGrpSpPr>
        <p:cNvPr id="103" name="Shape 103"/>
        <p:cNvGrpSpPr/>
        <p:nvPr/>
      </p:nvGrpSpPr>
      <p:grpSpPr>
        <a:xfrm>
          <a:off x="0" y="0"/>
          <a:ext cx="0" cy="0"/>
          <a:chOff x="0" y="0"/>
          <a:chExt cx="0" cy="0"/>
        </a:xfrm>
      </p:grpSpPr>
      <p:sp>
        <p:nvSpPr>
          <p:cNvPr id="104" name="Google Shape;104;p48"/>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200">
                <a:solidFill>
                  <a:srgbClr val="888888"/>
                </a:solidFill>
                <a:latin typeface="Prompt ExtraLight"/>
                <a:ea typeface="Prompt ExtraLight"/>
                <a:cs typeface="Prompt ExtraLight"/>
                <a:sym typeface="Prompt ExtraLight"/>
              </a:defRPr>
            </a:lvl1pPr>
            <a:lvl2pPr indent="0" lvl="1" marL="0" algn="r">
              <a:spcBef>
                <a:spcPts val="0"/>
              </a:spcBef>
              <a:buNone/>
              <a:defRPr sz="1200">
                <a:solidFill>
                  <a:srgbClr val="888888"/>
                </a:solidFill>
                <a:latin typeface="Prompt ExtraLight"/>
                <a:ea typeface="Prompt ExtraLight"/>
                <a:cs typeface="Prompt ExtraLight"/>
                <a:sym typeface="Prompt ExtraLight"/>
              </a:defRPr>
            </a:lvl2pPr>
            <a:lvl3pPr indent="0" lvl="2" marL="0" algn="r">
              <a:spcBef>
                <a:spcPts val="0"/>
              </a:spcBef>
              <a:buNone/>
              <a:defRPr sz="1200">
                <a:solidFill>
                  <a:srgbClr val="888888"/>
                </a:solidFill>
                <a:latin typeface="Prompt ExtraLight"/>
                <a:ea typeface="Prompt ExtraLight"/>
                <a:cs typeface="Prompt ExtraLight"/>
                <a:sym typeface="Prompt ExtraLight"/>
              </a:defRPr>
            </a:lvl3pPr>
            <a:lvl4pPr indent="0" lvl="3" marL="0" algn="r">
              <a:spcBef>
                <a:spcPts val="0"/>
              </a:spcBef>
              <a:buNone/>
              <a:defRPr sz="1200">
                <a:solidFill>
                  <a:srgbClr val="888888"/>
                </a:solidFill>
                <a:latin typeface="Prompt ExtraLight"/>
                <a:ea typeface="Prompt ExtraLight"/>
                <a:cs typeface="Prompt ExtraLight"/>
                <a:sym typeface="Prompt ExtraLight"/>
              </a:defRPr>
            </a:lvl4pPr>
            <a:lvl5pPr indent="0" lvl="4" marL="0" algn="r">
              <a:spcBef>
                <a:spcPts val="0"/>
              </a:spcBef>
              <a:buNone/>
              <a:defRPr sz="1200">
                <a:solidFill>
                  <a:srgbClr val="888888"/>
                </a:solidFill>
                <a:latin typeface="Prompt ExtraLight"/>
                <a:ea typeface="Prompt ExtraLight"/>
                <a:cs typeface="Prompt ExtraLight"/>
                <a:sym typeface="Prompt ExtraLight"/>
              </a:defRPr>
            </a:lvl5pPr>
            <a:lvl6pPr indent="0" lvl="5" marL="0" algn="r">
              <a:spcBef>
                <a:spcPts val="0"/>
              </a:spcBef>
              <a:buNone/>
              <a:defRPr sz="1200">
                <a:solidFill>
                  <a:srgbClr val="888888"/>
                </a:solidFill>
                <a:latin typeface="Prompt ExtraLight"/>
                <a:ea typeface="Prompt ExtraLight"/>
                <a:cs typeface="Prompt ExtraLight"/>
                <a:sym typeface="Prompt ExtraLight"/>
              </a:defRPr>
            </a:lvl6pPr>
            <a:lvl7pPr indent="0" lvl="6" marL="0" algn="r">
              <a:spcBef>
                <a:spcPts val="0"/>
              </a:spcBef>
              <a:buNone/>
              <a:defRPr sz="1200">
                <a:solidFill>
                  <a:srgbClr val="888888"/>
                </a:solidFill>
                <a:latin typeface="Prompt ExtraLight"/>
                <a:ea typeface="Prompt ExtraLight"/>
                <a:cs typeface="Prompt ExtraLight"/>
                <a:sym typeface="Prompt ExtraLight"/>
              </a:defRPr>
            </a:lvl7pPr>
            <a:lvl8pPr indent="0" lvl="7" marL="0" algn="r">
              <a:spcBef>
                <a:spcPts val="0"/>
              </a:spcBef>
              <a:buNone/>
              <a:defRPr sz="1200">
                <a:solidFill>
                  <a:srgbClr val="888888"/>
                </a:solidFill>
                <a:latin typeface="Prompt ExtraLight"/>
                <a:ea typeface="Prompt ExtraLight"/>
                <a:cs typeface="Prompt ExtraLight"/>
                <a:sym typeface="Prompt ExtraLight"/>
              </a:defRPr>
            </a:lvl8pPr>
            <a:lvl9pPr indent="0" lvl="8" marL="0" algn="r">
              <a:spcBef>
                <a:spcPts val="0"/>
              </a:spcBef>
              <a:buNone/>
              <a:defRPr sz="1200">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105" name="Google Shape;105;p48"/>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48"/>
          <p:cNvSpPr txBox="1"/>
          <p:nvPr>
            <p:ph idx="11" type="ftr"/>
          </p:nvPr>
        </p:nvSpPr>
        <p:spPr>
          <a:xfrm>
            <a:off x="2872426" y="6438238"/>
            <a:ext cx="3399146"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sz="9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48"/>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8" name="Shape 108"/>
        <p:cNvGrpSpPr/>
        <p:nvPr/>
      </p:nvGrpSpPr>
      <p:grpSpPr>
        <a:xfrm>
          <a:off x="0" y="0"/>
          <a:ext cx="0" cy="0"/>
          <a:chOff x="0" y="0"/>
          <a:chExt cx="0" cy="0"/>
        </a:xfrm>
      </p:grpSpPr>
      <p:sp>
        <p:nvSpPr>
          <p:cNvPr id="109" name="Google Shape;109;p49"/>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sz="9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49"/>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3" name="Shape 23"/>
        <p:cNvGrpSpPr/>
        <p:nvPr/>
      </p:nvGrpSpPr>
      <p:grpSpPr>
        <a:xfrm>
          <a:off x="0" y="0"/>
          <a:ext cx="0" cy="0"/>
          <a:chOff x="0" y="0"/>
          <a:chExt cx="0" cy="0"/>
        </a:xfrm>
      </p:grpSpPr>
      <p:sp>
        <p:nvSpPr>
          <p:cNvPr id="24" name="Google Shape;24;p43"/>
          <p:cNvSpPr txBox="1"/>
          <p:nvPr>
            <p:ph type="title"/>
          </p:nvPr>
        </p:nvSpPr>
        <p:spPr>
          <a:xfrm>
            <a:off x="3009014" y="56891"/>
            <a:ext cx="5699051"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595959"/>
              </a:buClr>
              <a:buSzPts val="3200"/>
              <a:buFont typeface="Arial"/>
              <a:buNone/>
              <a:defRPr>
                <a:solidFill>
                  <a:srgbClr val="59595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43"/>
          <p:cNvSpPr txBox="1"/>
          <p:nvPr>
            <p:ph idx="1" type="body"/>
          </p:nvPr>
        </p:nvSpPr>
        <p:spPr>
          <a:xfrm>
            <a:off x="457200" y="1583401"/>
            <a:ext cx="8229600" cy="4525963"/>
          </a:xfrm>
          <a:prstGeom prst="rect">
            <a:avLst/>
          </a:prstGeom>
          <a:noFill/>
          <a:ln>
            <a:noFill/>
          </a:ln>
        </p:spPr>
        <p:txBody>
          <a:bodyPr anchorCtr="0" anchor="t" bIns="45700" lIns="91425" spcFirstLastPara="1" rIns="91425" wrap="square" tIns="45700">
            <a:noAutofit/>
          </a:bodyPr>
          <a:lstStyle>
            <a:lvl1pPr indent="-381000" lvl="0" marL="457200" marR="0" rtl="0" algn="l">
              <a:spcBef>
                <a:spcPts val="480"/>
              </a:spcBef>
              <a:spcAft>
                <a:spcPts val="0"/>
              </a:spcAft>
              <a:buClr>
                <a:srgbClr val="595959"/>
              </a:buClr>
              <a:buSzPts val="2400"/>
              <a:buFont typeface="Arial"/>
              <a:buChar char="•"/>
              <a:defRPr b="0" i="0" sz="2400" u="none" cap="none" strike="noStrike">
                <a:solidFill>
                  <a:srgbClr val="595959"/>
                </a:solidFill>
                <a:latin typeface="Prompt ExtraLight"/>
                <a:ea typeface="Prompt ExtraLight"/>
                <a:cs typeface="Prompt ExtraLight"/>
                <a:sym typeface="Prompt ExtraLight"/>
              </a:defRPr>
            </a:lvl1pPr>
            <a:lvl2pPr indent="-355600" lvl="1" marL="914400" marR="0" rtl="0" algn="l">
              <a:spcBef>
                <a:spcPts val="400"/>
              </a:spcBef>
              <a:spcAft>
                <a:spcPts val="0"/>
              </a:spcAft>
              <a:buClr>
                <a:srgbClr val="595959"/>
              </a:buClr>
              <a:buSzPts val="2000"/>
              <a:buFont typeface="Arial"/>
              <a:buChar char="–"/>
              <a:defRPr b="0" i="0" sz="2000" u="none" cap="none" strike="noStrike">
                <a:solidFill>
                  <a:srgbClr val="595959"/>
                </a:solidFill>
                <a:latin typeface="Prompt ExtraLight"/>
                <a:ea typeface="Prompt ExtraLight"/>
                <a:cs typeface="Prompt ExtraLight"/>
                <a:sym typeface="Prompt ExtraLight"/>
              </a:defRPr>
            </a:lvl2pPr>
            <a:lvl3pPr indent="-342900" lvl="2" marL="1371600" marR="0" rtl="0" algn="l">
              <a:spcBef>
                <a:spcPts val="360"/>
              </a:spcBef>
              <a:spcAft>
                <a:spcPts val="0"/>
              </a:spcAft>
              <a:buClr>
                <a:srgbClr val="595959"/>
              </a:buClr>
              <a:buSzPts val="1800"/>
              <a:buFont typeface="Arial"/>
              <a:buChar char="•"/>
              <a:defRPr b="0" i="0" sz="1800" u="none" cap="none" strike="noStrike">
                <a:solidFill>
                  <a:srgbClr val="595959"/>
                </a:solidFill>
                <a:latin typeface="Prompt ExtraLight"/>
                <a:ea typeface="Prompt ExtraLight"/>
                <a:cs typeface="Prompt ExtraLight"/>
                <a:sym typeface="Prompt ExtraLight"/>
              </a:defRPr>
            </a:lvl3pPr>
            <a:lvl4pPr indent="-330200" lvl="3" marL="1828800" marR="0" rtl="0" algn="l">
              <a:spcBef>
                <a:spcPts val="320"/>
              </a:spcBef>
              <a:spcAft>
                <a:spcPts val="0"/>
              </a:spcAft>
              <a:buClr>
                <a:srgbClr val="595959"/>
              </a:buClr>
              <a:buSzPts val="1600"/>
              <a:buFont typeface="Arial"/>
              <a:buChar char="–"/>
              <a:defRPr b="0" i="0" sz="1600" u="none" cap="none" strike="noStrike">
                <a:solidFill>
                  <a:srgbClr val="595959"/>
                </a:solidFill>
                <a:latin typeface="Prompt ExtraLight"/>
                <a:ea typeface="Prompt ExtraLight"/>
                <a:cs typeface="Prompt ExtraLight"/>
                <a:sym typeface="Prompt ExtraLight"/>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Prompt ExtraLight"/>
                <a:ea typeface="Prompt ExtraLight"/>
                <a:cs typeface="Prompt ExtraLight"/>
                <a:sym typeface="Prompt ExtraLight"/>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9pPr>
          </a:lstStyle>
          <a:p/>
        </p:txBody>
      </p:sp>
      <p:sp>
        <p:nvSpPr>
          <p:cNvPr id="26" name="Google Shape;26;p43"/>
          <p:cNvSpPr txBox="1"/>
          <p:nvPr>
            <p:ph idx="11" type="ftr"/>
          </p:nvPr>
        </p:nvSpPr>
        <p:spPr>
          <a:xfrm>
            <a:off x="2857500" y="6492875"/>
            <a:ext cx="34290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3"/>
          <p:cNvSpPr txBox="1"/>
          <p:nvPr>
            <p:ph idx="12" type="sldNum"/>
          </p:nvPr>
        </p:nvSpPr>
        <p:spPr>
          <a:xfrm>
            <a:off x="7010400" y="6492874"/>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28" name="Shape 28"/>
        <p:cNvGrpSpPr/>
        <p:nvPr/>
      </p:nvGrpSpPr>
      <p:grpSpPr>
        <a:xfrm>
          <a:off x="0" y="0"/>
          <a:ext cx="0" cy="0"/>
          <a:chOff x="0" y="0"/>
          <a:chExt cx="0" cy="0"/>
        </a:xfrm>
      </p:grpSpPr>
      <p:sp>
        <p:nvSpPr>
          <p:cNvPr id="29" name="Google Shape;29;p44"/>
          <p:cNvSpPr txBox="1"/>
          <p:nvPr>
            <p:ph type="title"/>
          </p:nvPr>
        </p:nvSpPr>
        <p:spPr>
          <a:xfrm>
            <a:off x="457200" y="2947001"/>
            <a:ext cx="5699051"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595959"/>
              </a:buClr>
              <a:buSzPts val="3200"/>
              <a:buFont typeface="Arial"/>
              <a:buNone/>
              <a:defRPr>
                <a:solidFill>
                  <a:srgbClr val="59595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44"/>
          <p:cNvSpPr txBox="1"/>
          <p:nvPr>
            <p:ph idx="11" type="ftr"/>
          </p:nvPr>
        </p:nvSpPr>
        <p:spPr>
          <a:xfrm>
            <a:off x="2857500" y="6492875"/>
            <a:ext cx="34290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4"/>
          <p:cNvSpPr txBox="1"/>
          <p:nvPr>
            <p:ph idx="12" type="sldNum"/>
          </p:nvPr>
        </p:nvSpPr>
        <p:spPr>
          <a:xfrm>
            <a:off x="7010400" y="6492874"/>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p:cSld name="Contenido">
    <p:spTree>
      <p:nvGrpSpPr>
        <p:cNvPr id="44" name="Shape 44"/>
        <p:cNvGrpSpPr/>
        <p:nvPr/>
      </p:nvGrpSpPr>
      <p:grpSpPr>
        <a:xfrm>
          <a:off x="0" y="0"/>
          <a:ext cx="0" cy="0"/>
          <a:chOff x="0" y="0"/>
          <a:chExt cx="0" cy="0"/>
        </a:xfrm>
      </p:grpSpPr>
      <p:sp>
        <p:nvSpPr>
          <p:cNvPr id="45" name="Google Shape;45;p37"/>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rgbClr val="888888"/>
                </a:solidFill>
                <a:latin typeface="Prompt ExtraLight"/>
                <a:ea typeface="Prompt ExtraLight"/>
                <a:cs typeface="Prompt ExtraLight"/>
                <a:sym typeface="Prompt ExtraLight"/>
              </a:defRPr>
            </a:lvl1pPr>
            <a:lvl2pPr indent="0" lvl="1" marL="0" algn="r">
              <a:spcBef>
                <a:spcPts val="0"/>
              </a:spcBef>
              <a:buNone/>
              <a:defRPr b="0" i="0" sz="1200" u="none" cap="none" strike="noStrike">
                <a:solidFill>
                  <a:srgbClr val="888888"/>
                </a:solidFill>
                <a:latin typeface="Prompt ExtraLight"/>
                <a:ea typeface="Prompt ExtraLight"/>
                <a:cs typeface="Prompt ExtraLight"/>
                <a:sym typeface="Prompt ExtraLight"/>
              </a:defRPr>
            </a:lvl2pPr>
            <a:lvl3pPr indent="0" lvl="2" marL="0" algn="r">
              <a:spcBef>
                <a:spcPts val="0"/>
              </a:spcBef>
              <a:buNone/>
              <a:defRPr b="0" i="0" sz="1200" u="none" cap="none" strike="noStrike">
                <a:solidFill>
                  <a:srgbClr val="888888"/>
                </a:solidFill>
                <a:latin typeface="Prompt ExtraLight"/>
                <a:ea typeface="Prompt ExtraLight"/>
                <a:cs typeface="Prompt ExtraLight"/>
                <a:sym typeface="Prompt ExtraLight"/>
              </a:defRPr>
            </a:lvl3pPr>
            <a:lvl4pPr indent="0" lvl="3" marL="0" algn="r">
              <a:spcBef>
                <a:spcPts val="0"/>
              </a:spcBef>
              <a:buNone/>
              <a:defRPr b="0" i="0" sz="1200" u="none" cap="none" strike="noStrike">
                <a:solidFill>
                  <a:srgbClr val="888888"/>
                </a:solidFill>
                <a:latin typeface="Prompt ExtraLight"/>
                <a:ea typeface="Prompt ExtraLight"/>
                <a:cs typeface="Prompt ExtraLight"/>
                <a:sym typeface="Prompt ExtraLight"/>
              </a:defRPr>
            </a:lvl4pPr>
            <a:lvl5pPr indent="0" lvl="4" marL="0" algn="r">
              <a:spcBef>
                <a:spcPts val="0"/>
              </a:spcBef>
              <a:buNone/>
              <a:defRPr b="0" i="0" sz="1200" u="none" cap="none" strike="noStrike">
                <a:solidFill>
                  <a:srgbClr val="888888"/>
                </a:solidFill>
                <a:latin typeface="Prompt ExtraLight"/>
                <a:ea typeface="Prompt ExtraLight"/>
                <a:cs typeface="Prompt ExtraLight"/>
                <a:sym typeface="Prompt ExtraLight"/>
              </a:defRPr>
            </a:lvl5pPr>
            <a:lvl6pPr indent="0" lvl="5" marL="0" algn="r">
              <a:spcBef>
                <a:spcPts val="0"/>
              </a:spcBef>
              <a:buNone/>
              <a:defRPr b="0" i="0" sz="1200" u="none" cap="none" strike="noStrike">
                <a:solidFill>
                  <a:srgbClr val="888888"/>
                </a:solidFill>
                <a:latin typeface="Prompt ExtraLight"/>
                <a:ea typeface="Prompt ExtraLight"/>
                <a:cs typeface="Prompt ExtraLight"/>
                <a:sym typeface="Prompt ExtraLight"/>
              </a:defRPr>
            </a:lvl6pPr>
            <a:lvl7pPr indent="0" lvl="6" marL="0" algn="r">
              <a:spcBef>
                <a:spcPts val="0"/>
              </a:spcBef>
              <a:buNone/>
              <a:defRPr b="0" i="0" sz="1200" u="none" cap="none" strike="noStrike">
                <a:solidFill>
                  <a:srgbClr val="888888"/>
                </a:solidFill>
                <a:latin typeface="Prompt ExtraLight"/>
                <a:ea typeface="Prompt ExtraLight"/>
                <a:cs typeface="Prompt ExtraLight"/>
                <a:sym typeface="Prompt ExtraLight"/>
              </a:defRPr>
            </a:lvl7pPr>
            <a:lvl8pPr indent="0" lvl="7" marL="0" algn="r">
              <a:spcBef>
                <a:spcPts val="0"/>
              </a:spcBef>
              <a:buNone/>
              <a:defRPr b="0" i="0" sz="1200" u="none" cap="none" strike="noStrike">
                <a:solidFill>
                  <a:srgbClr val="888888"/>
                </a:solidFill>
                <a:latin typeface="Prompt ExtraLight"/>
                <a:ea typeface="Prompt ExtraLight"/>
                <a:cs typeface="Prompt ExtraLight"/>
                <a:sym typeface="Prompt ExtraLight"/>
              </a:defRPr>
            </a:lvl8pPr>
            <a:lvl9pPr indent="0" lvl="8" marL="0" algn="r">
              <a:spcBef>
                <a:spcPts val="0"/>
              </a:spcBef>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46" name="Google Shape;46;p37"/>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7"/>
          <p:cNvSpPr txBox="1"/>
          <p:nvPr>
            <p:ph idx="11" type="ftr"/>
          </p:nvPr>
        </p:nvSpPr>
        <p:spPr>
          <a:xfrm>
            <a:off x="2872426" y="6438238"/>
            <a:ext cx="3399146"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sz="7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7"/>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p:cSld name="Contenido">
    <p:spTree>
      <p:nvGrpSpPr>
        <p:cNvPr id="58" name="Shape 58"/>
        <p:cNvGrpSpPr/>
        <p:nvPr/>
      </p:nvGrpSpPr>
      <p:grpSpPr>
        <a:xfrm>
          <a:off x="0" y="0"/>
          <a:ext cx="0" cy="0"/>
          <a:chOff x="0" y="0"/>
          <a:chExt cx="0" cy="0"/>
        </a:xfrm>
      </p:grpSpPr>
      <p:sp>
        <p:nvSpPr>
          <p:cNvPr id="59" name="Google Shape;59;p39"/>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rgbClr val="888888"/>
                </a:solidFill>
                <a:latin typeface="Prompt ExtraLight"/>
                <a:ea typeface="Prompt ExtraLight"/>
                <a:cs typeface="Prompt ExtraLight"/>
                <a:sym typeface="Prompt ExtraLight"/>
              </a:defRPr>
            </a:lvl1pPr>
            <a:lvl2pPr indent="0" lvl="1" marL="0" algn="r">
              <a:spcBef>
                <a:spcPts val="0"/>
              </a:spcBef>
              <a:buNone/>
              <a:defRPr b="0" i="0" sz="1200" u="none" cap="none" strike="noStrike">
                <a:solidFill>
                  <a:srgbClr val="888888"/>
                </a:solidFill>
                <a:latin typeface="Prompt ExtraLight"/>
                <a:ea typeface="Prompt ExtraLight"/>
                <a:cs typeface="Prompt ExtraLight"/>
                <a:sym typeface="Prompt ExtraLight"/>
              </a:defRPr>
            </a:lvl2pPr>
            <a:lvl3pPr indent="0" lvl="2" marL="0" algn="r">
              <a:spcBef>
                <a:spcPts val="0"/>
              </a:spcBef>
              <a:buNone/>
              <a:defRPr b="0" i="0" sz="1200" u="none" cap="none" strike="noStrike">
                <a:solidFill>
                  <a:srgbClr val="888888"/>
                </a:solidFill>
                <a:latin typeface="Prompt ExtraLight"/>
                <a:ea typeface="Prompt ExtraLight"/>
                <a:cs typeface="Prompt ExtraLight"/>
                <a:sym typeface="Prompt ExtraLight"/>
              </a:defRPr>
            </a:lvl3pPr>
            <a:lvl4pPr indent="0" lvl="3" marL="0" algn="r">
              <a:spcBef>
                <a:spcPts val="0"/>
              </a:spcBef>
              <a:buNone/>
              <a:defRPr b="0" i="0" sz="1200" u="none" cap="none" strike="noStrike">
                <a:solidFill>
                  <a:srgbClr val="888888"/>
                </a:solidFill>
                <a:latin typeface="Prompt ExtraLight"/>
                <a:ea typeface="Prompt ExtraLight"/>
                <a:cs typeface="Prompt ExtraLight"/>
                <a:sym typeface="Prompt ExtraLight"/>
              </a:defRPr>
            </a:lvl4pPr>
            <a:lvl5pPr indent="0" lvl="4" marL="0" algn="r">
              <a:spcBef>
                <a:spcPts val="0"/>
              </a:spcBef>
              <a:buNone/>
              <a:defRPr b="0" i="0" sz="1200" u="none" cap="none" strike="noStrike">
                <a:solidFill>
                  <a:srgbClr val="888888"/>
                </a:solidFill>
                <a:latin typeface="Prompt ExtraLight"/>
                <a:ea typeface="Prompt ExtraLight"/>
                <a:cs typeface="Prompt ExtraLight"/>
                <a:sym typeface="Prompt ExtraLight"/>
              </a:defRPr>
            </a:lvl5pPr>
            <a:lvl6pPr indent="0" lvl="5" marL="0" algn="r">
              <a:spcBef>
                <a:spcPts val="0"/>
              </a:spcBef>
              <a:buNone/>
              <a:defRPr b="0" i="0" sz="1200" u="none" cap="none" strike="noStrike">
                <a:solidFill>
                  <a:srgbClr val="888888"/>
                </a:solidFill>
                <a:latin typeface="Prompt ExtraLight"/>
                <a:ea typeface="Prompt ExtraLight"/>
                <a:cs typeface="Prompt ExtraLight"/>
                <a:sym typeface="Prompt ExtraLight"/>
              </a:defRPr>
            </a:lvl6pPr>
            <a:lvl7pPr indent="0" lvl="6" marL="0" algn="r">
              <a:spcBef>
                <a:spcPts val="0"/>
              </a:spcBef>
              <a:buNone/>
              <a:defRPr b="0" i="0" sz="1200" u="none" cap="none" strike="noStrike">
                <a:solidFill>
                  <a:srgbClr val="888888"/>
                </a:solidFill>
                <a:latin typeface="Prompt ExtraLight"/>
                <a:ea typeface="Prompt ExtraLight"/>
                <a:cs typeface="Prompt ExtraLight"/>
                <a:sym typeface="Prompt ExtraLight"/>
              </a:defRPr>
            </a:lvl7pPr>
            <a:lvl8pPr indent="0" lvl="7" marL="0" algn="r">
              <a:spcBef>
                <a:spcPts val="0"/>
              </a:spcBef>
              <a:buNone/>
              <a:defRPr b="0" i="0" sz="1200" u="none" cap="none" strike="noStrike">
                <a:solidFill>
                  <a:srgbClr val="888888"/>
                </a:solidFill>
                <a:latin typeface="Prompt ExtraLight"/>
                <a:ea typeface="Prompt ExtraLight"/>
                <a:cs typeface="Prompt ExtraLight"/>
                <a:sym typeface="Prompt ExtraLight"/>
              </a:defRPr>
            </a:lvl8pPr>
            <a:lvl9pPr indent="0" lvl="8" marL="0" algn="r">
              <a:spcBef>
                <a:spcPts val="0"/>
              </a:spcBef>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39"/>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39"/>
          <p:cNvSpPr txBox="1"/>
          <p:nvPr>
            <p:ph idx="11" type="ftr"/>
          </p:nvPr>
        </p:nvSpPr>
        <p:spPr>
          <a:xfrm>
            <a:off x="2872426" y="6438238"/>
            <a:ext cx="3399146"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sz="900">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9"/>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40"/>
          <p:cNvSpPr txBox="1"/>
          <p:nvPr>
            <p:ph idx="12" type="sldNum"/>
          </p:nvPr>
        </p:nvSpPr>
        <p:spPr>
          <a:xfrm>
            <a:off x="8497999" y="6251679"/>
            <a:ext cx="548700" cy="524800"/>
          </a:xfrm>
          <a:prstGeom prst="rect">
            <a:avLst/>
          </a:prstGeom>
          <a:noFill/>
          <a:ln>
            <a:noFill/>
          </a:ln>
        </p:spPr>
        <p:txBody>
          <a:bodyPr anchorCtr="0" anchor="ctr" bIns="91425" lIns="91425" spcFirstLastPara="1" rIns="91425" wrap="square" tIns="91425">
            <a:normAutofit/>
          </a:bodyPr>
          <a:lstStyle>
            <a:lvl1pPr indent="0" lvl="0"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1pPr>
            <a:lvl2pPr indent="0" lvl="1"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2pPr>
            <a:lvl3pPr indent="0" lvl="2"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3pPr>
            <a:lvl4pPr indent="0" lvl="3"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4pPr>
            <a:lvl5pPr indent="0" lvl="4"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5pPr>
            <a:lvl6pPr indent="0" lvl="5"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6pPr>
            <a:lvl7pPr indent="0" lvl="6"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7pPr>
            <a:lvl8pPr indent="0" lvl="7"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8pPr>
            <a:lvl9pPr indent="0" lvl="8" marL="0" algn="r">
              <a:buClr>
                <a:srgbClr val="888888"/>
              </a:buClr>
              <a:buSzPts val="1200"/>
              <a:buFont typeface="Prompt ExtraLight"/>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65" name="Shape 65"/>
        <p:cNvGrpSpPr/>
        <p:nvPr/>
      </p:nvGrpSpPr>
      <p:grpSpPr>
        <a:xfrm>
          <a:off x="0" y="0"/>
          <a:ext cx="0" cy="0"/>
          <a:chOff x="0" y="0"/>
          <a:chExt cx="0" cy="0"/>
        </a:xfrm>
      </p:grpSpPr>
      <p:sp>
        <p:nvSpPr>
          <p:cNvPr id="66" name="Google Shape;66;p41"/>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41"/>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41"/>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69" name="Google Shape;69;p41"/>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41"/>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71" name="Shape 71"/>
        <p:cNvGrpSpPr/>
        <p:nvPr/>
      </p:nvGrpSpPr>
      <p:grpSpPr>
        <a:xfrm>
          <a:off x="0" y="0"/>
          <a:ext cx="0" cy="0"/>
          <a:chOff x="0" y="0"/>
          <a:chExt cx="0" cy="0"/>
        </a:xfrm>
      </p:grpSpPr>
      <p:sp>
        <p:nvSpPr>
          <p:cNvPr id="72" name="Google Shape;72;p42"/>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42"/>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350"/>
              <a:buNone/>
              <a:defRPr b="1" sz="135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500"/>
              </a:spcBef>
              <a:spcAft>
                <a:spcPts val="0"/>
              </a:spcAft>
              <a:buClr>
                <a:schemeClr val="dk1"/>
              </a:buClr>
              <a:buSzPts val="1200"/>
              <a:buNone/>
              <a:defRPr b="1" sz="1200"/>
            </a:lvl7pPr>
            <a:lvl8pPr indent="-228600" lvl="7" marL="3657600" algn="l">
              <a:lnSpc>
                <a:spcPct val="90000"/>
              </a:lnSpc>
              <a:spcBef>
                <a:spcPts val="500"/>
              </a:spcBef>
              <a:spcAft>
                <a:spcPts val="0"/>
              </a:spcAft>
              <a:buClr>
                <a:schemeClr val="dk1"/>
              </a:buClr>
              <a:buSzPts val="1200"/>
              <a:buNone/>
              <a:defRPr b="1" sz="1200"/>
            </a:lvl8pPr>
            <a:lvl9pPr indent="-228600" lvl="8" marL="4114800" algn="l">
              <a:lnSpc>
                <a:spcPct val="90000"/>
              </a:lnSpc>
              <a:spcBef>
                <a:spcPts val="500"/>
              </a:spcBef>
              <a:spcAft>
                <a:spcPts val="0"/>
              </a:spcAft>
              <a:buClr>
                <a:schemeClr val="dk1"/>
              </a:buClr>
              <a:buSzPts val="1200"/>
              <a:buNone/>
              <a:defRPr b="1" sz="1200"/>
            </a:lvl9pPr>
          </a:lstStyle>
          <a:p/>
        </p:txBody>
      </p:sp>
      <p:sp>
        <p:nvSpPr>
          <p:cNvPr id="74" name="Google Shape;74;p42"/>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42"/>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350"/>
              <a:buNone/>
              <a:defRPr b="1" sz="135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500"/>
              </a:spcBef>
              <a:spcAft>
                <a:spcPts val="0"/>
              </a:spcAft>
              <a:buClr>
                <a:schemeClr val="dk1"/>
              </a:buClr>
              <a:buSzPts val="1200"/>
              <a:buNone/>
              <a:defRPr b="1" sz="1200"/>
            </a:lvl7pPr>
            <a:lvl8pPr indent="-228600" lvl="7" marL="3657600" algn="l">
              <a:lnSpc>
                <a:spcPct val="90000"/>
              </a:lnSpc>
              <a:spcBef>
                <a:spcPts val="500"/>
              </a:spcBef>
              <a:spcAft>
                <a:spcPts val="0"/>
              </a:spcAft>
              <a:buClr>
                <a:schemeClr val="dk1"/>
              </a:buClr>
              <a:buSzPts val="1200"/>
              <a:buNone/>
              <a:defRPr b="1" sz="1200"/>
            </a:lvl8pPr>
            <a:lvl9pPr indent="-228600" lvl="8" marL="4114800" algn="l">
              <a:lnSpc>
                <a:spcPct val="90000"/>
              </a:lnSpc>
              <a:spcBef>
                <a:spcPts val="500"/>
              </a:spcBef>
              <a:spcAft>
                <a:spcPts val="0"/>
              </a:spcAft>
              <a:buClr>
                <a:schemeClr val="dk1"/>
              </a:buClr>
              <a:buSzPts val="1200"/>
              <a:buNone/>
              <a:defRPr b="1" sz="1200"/>
            </a:lvl9pPr>
          </a:lstStyle>
          <a:p/>
        </p:txBody>
      </p:sp>
      <p:sp>
        <p:nvSpPr>
          <p:cNvPr id="76" name="Google Shape;76;p42"/>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SzPts val="1800"/>
              <a:buChar char="▪"/>
              <a:defRPr/>
            </a:lvl1pPr>
            <a:lvl2pPr indent="-342900" lvl="1" marL="914400" algn="l">
              <a:lnSpc>
                <a:spcPct val="90000"/>
              </a:lnSpc>
              <a:spcBef>
                <a:spcPts val="500"/>
              </a:spcBef>
              <a:spcAft>
                <a:spcPts val="0"/>
              </a:spcAft>
              <a:buSzPts val="1800"/>
              <a:buChar char="-"/>
              <a:defRPr/>
            </a:lvl2pPr>
            <a:lvl3pPr indent="-342900" lvl="2" marL="1371600" algn="l">
              <a:lnSpc>
                <a:spcPct val="90000"/>
              </a:lnSpc>
              <a:spcBef>
                <a:spcPts val="500"/>
              </a:spcBef>
              <a:spcAft>
                <a:spcPts val="0"/>
              </a:spcAft>
              <a:buSzPts val="1800"/>
              <a:buChar char="•"/>
              <a:defRPr/>
            </a:lvl3pPr>
            <a:lvl4pPr indent="-342900" lvl="3" marL="1828800" algn="l">
              <a:lnSpc>
                <a:spcPct val="90000"/>
              </a:lnSpc>
              <a:spcBef>
                <a:spcPts val="500"/>
              </a:spcBef>
              <a:spcAft>
                <a:spcPts val="0"/>
              </a:spcAft>
              <a:buSzPts val="1800"/>
              <a:buChar char="‒"/>
              <a:defRPr/>
            </a:lvl4pPr>
            <a:lvl5pPr indent="-342900" lvl="4" marL="2286000" algn="l">
              <a:lnSpc>
                <a:spcPct val="90000"/>
              </a:lnSpc>
              <a:spcBef>
                <a:spcPts val="500"/>
              </a:spcBef>
              <a:spcAft>
                <a:spcPts val="0"/>
              </a:spcAft>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42"/>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78" name="Google Shape;78;p42"/>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2"/>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89" name="Shape 89"/>
        <p:cNvGrpSpPr/>
        <p:nvPr/>
      </p:nvGrpSpPr>
      <p:grpSpPr>
        <a:xfrm>
          <a:off x="0" y="0"/>
          <a:ext cx="0" cy="0"/>
          <a:chOff x="0" y="0"/>
          <a:chExt cx="0" cy="0"/>
        </a:xfrm>
      </p:grpSpPr>
      <p:sp>
        <p:nvSpPr>
          <p:cNvPr id="90" name="Google Shape;90;p46"/>
          <p:cNvSpPr txBox="1"/>
          <p:nvPr>
            <p:ph type="ctrTitle"/>
          </p:nvPr>
        </p:nvSpPr>
        <p:spPr>
          <a:xfrm>
            <a:off x="685800" y="1586728"/>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3F3F3F"/>
              </a:buClr>
              <a:buSzPts val="3600"/>
              <a:buFont typeface="Arial"/>
              <a:buNone/>
              <a:defRPr b="1" sz="3600">
                <a:solidFill>
                  <a:srgbClr val="3F3F3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46"/>
          <p:cNvSpPr txBox="1"/>
          <p:nvPr>
            <p:ph idx="1" type="subTitle"/>
          </p:nvPr>
        </p:nvSpPr>
        <p:spPr>
          <a:xfrm>
            <a:off x="1383957" y="3404287"/>
            <a:ext cx="6400800" cy="1752600"/>
          </a:xfrm>
          <a:prstGeom prst="rect">
            <a:avLst/>
          </a:prstGeom>
          <a:noFill/>
          <a:ln>
            <a:noFill/>
          </a:ln>
        </p:spPr>
        <p:txBody>
          <a:bodyPr anchorCtr="0" anchor="t" bIns="45700" lIns="91425" spcFirstLastPara="1" rIns="91425" wrap="square" tIns="45700">
            <a:normAutofit/>
          </a:bodyPr>
          <a:lstStyle>
            <a:lvl1pPr lvl="0" algn="ctr">
              <a:spcBef>
                <a:spcPts val="560"/>
              </a:spcBef>
              <a:spcAft>
                <a:spcPts val="0"/>
              </a:spcAft>
              <a:buSzPts val="2800"/>
              <a:buNone/>
              <a:defRPr b="0" sz="2800">
                <a:solidFill>
                  <a:srgbClr val="888888"/>
                </a:solidFill>
              </a:defRPr>
            </a:lvl1pPr>
            <a:lvl2pPr lvl="1" algn="ctr">
              <a:spcBef>
                <a:spcPts val="320"/>
              </a:spcBef>
              <a:spcAft>
                <a:spcPts val="0"/>
              </a:spcAft>
              <a:buSzPts val="16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40"/>
              </a:spcBef>
              <a:spcAft>
                <a:spcPts val="0"/>
              </a:spcAft>
              <a:buClr>
                <a:srgbClr val="888888"/>
              </a:buClr>
              <a:buSzPts val="1200"/>
              <a:buNone/>
              <a:defRPr>
                <a:solidFill>
                  <a:srgbClr val="888888"/>
                </a:solidFill>
              </a:defRPr>
            </a:lvl4pPr>
            <a:lvl5pPr lvl="4" algn="ctr">
              <a:spcBef>
                <a:spcPts val="240"/>
              </a:spcBef>
              <a:spcAft>
                <a:spcPts val="0"/>
              </a:spcAft>
              <a:buClr>
                <a:srgbClr val="888888"/>
              </a:buClr>
              <a:buSzPts val="12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2" name="Google Shape;92;p46"/>
          <p:cNvSpPr txBox="1"/>
          <p:nvPr>
            <p:ph idx="11" type="ftr"/>
          </p:nvPr>
        </p:nvSpPr>
        <p:spPr>
          <a:xfrm>
            <a:off x="2868415" y="6492875"/>
            <a:ext cx="3428999"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46"/>
          <p:cNvSpPr txBox="1"/>
          <p:nvPr>
            <p:ph idx="12" type="sldNum"/>
          </p:nvPr>
        </p:nvSpPr>
        <p:spPr>
          <a:xfrm>
            <a:off x="7032232" y="6475719"/>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jpg"/><Relationship Id="rId2" Type="http://schemas.openxmlformats.org/officeDocument/2006/relationships/image" Target="../media/image10.png"/><Relationship Id="rId3" Type="http://schemas.openxmlformats.org/officeDocument/2006/relationships/image" Target="../media/image4.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2.jpg"/><Relationship Id="rId6" Type="http://schemas.openxmlformats.org/officeDocument/2006/relationships/slideLayout" Target="../slideLayouts/slideLayout4.xml"/><Relationship Id="rId7"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image" Target="../media/image2.jpg"/><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6.jpg"/><Relationship Id="rId2" Type="http://schemas.openxmlformats.org/officeDocument/2006/relationships/image" Target="../media/image8.jpg"/><Relationship Id="rId3" Type="http://schemas.openxmlformats.org/officeDocument/2006/relationships/image" Target="../media/image7.jpg"/><Relationship Id="rId4" Type="http://schemas.openxmlformats.org/officeDocument/2006/relationships/slideLayout" Target="../slideLayouts/slideLayout9.xml"/><Relationship Id="rId5"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image" Target="../media/image2.jpg"/><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34"/>
          <p:cNvSpPr/>
          <p:nvPr/>
        </p:nvSpPr>
        <p:spPr>
          <a:xfrm>
            <a:off x="-6351" y="1179738"/>
            <a:ext cx="9150350" cy="4498521"/>
          </a:xfrm>
          <a:prstGeom prst="rect">
            <a:avLst/>
          </a:prstGeom>
          <a:solidFill>
            <a:srgbClr val="F2F2F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050" u="none" cap="none" strike="noStrike">
              <a:solidFill>
                <a:srgbClr val="595959"/>
              </a:solidFill>
              <a:latin typeface="Prompt ExtraLight"/>
              <a:ea typeface="Prompt ExtraLight"/>
              <a:cs typeface="Prompt ExtraLight"/>
              <a:sym typeface="Prompt ExtraLight"/>
            </a:endParaRPr>
          </a:p>
        </p:txBody>
      </p:sp>
      <p:pic>
        <p:nvPicPr>
          <p:cNvPr id="11" name="Google Shape;11;p34"/>
          <p:cNvPicPr preferRelativeResize="0"/>
          <p:nvPr/>
        </p:nvPicPr>
        <p:blipFill rotWithShape="1">
          <a:blip r:embed="rId2">
            <a:alphaModFix/>
          </a:blip>
          <a:srcRect b="0" l="0" r="0" t="0"/>
          <a:stretch/>
        </p:blipFill>
        <p:spPr>
          <a:xfrm>
            <a:off x="5967748" y="1683446"/>
            <a:ext cx="2719052" cy="3670110"/>
          </a:xfrm>
          <a:prstGeom prst="rect">
            <a:avLst/>
          </a:prstGeom>
          <a:noFill/>
          <a:ln>
            <a:noFill/>
          </a:ln>
        </p:spPr>
      </p:pic>
      <p:pic>
        <p:nvPicPr>
          <p:cNvPr id="12" name="Google Shape;12;p34"/>
          <p:cNvPicPr preferRelativeResize="0"/>
          <p:nvPr/>
        </p:nvPicPr>
        <p:blipFill rotWithShape="1">
          <a:blip r:embed="rId2">
            <a:alphaModFix/>
          </a:blip>
          <a:srcRect b="0" l="0" r="0" t="0"/>
          <a:stretch/>
        </p:blipFill>
        <p:spPr>
          <a:xfrm>
            <a:off x="5967748" y="1683446"/>
            <a:ext cx="2719052" cy="3670110"/>
          </a:xfrm>
          <a:prstGeom prst="rect">
            <a:avLst/>
          </a:prstGeom>
          <a:noFill/>
          <a:ln>
            <a:noFill/>
          </a:ln>
        </p:spPr>
      </p:pic>
      <p:pic>
        <p:nvPicPr>
          <p:cNvPr id="13" name="Google Shape;13;p34"/>
          <p:cNvPicPr preferRelativeResize="0"/>
          <p:nvPr/>
        </p:nvPicPr>
        <p:blipFill rotWithShape="1">
          <a:blip r:embed="rId3">
            <a:alphaModFix/>
          </a:blip>
          <a:srcRect b="0" l="0" r="0" t="0"/>
          <a:stretch/>
        </p:blipFill>
        <p:spPr>
          <a:xfrm>
            <a:off x="-3445" y="1968881"/>
            <a:ext cx="9150889" cy="2920237"/>
          </a:xfrm>
          <a:prstGeom prst="rect">
            <a:avLst/>
          </a:prstGeom>
          <a:noFill/>
          <a:ln>
            <a:noFill/>
          </a:ln>
        </p:spPr>
      </p:pic>
      <p:sp>
        <p:nvSpPr>
          <p:cNvPr id="14" name="Google Shape;14;p34"/>
          <p:cNvSpPr/>
          <p:nvPr/>
        </p:nvSpPr>
        <p:spPr>
          <a:xfrm>
            <a:off x="-6351" y="1193386"/>
            <a:ext cx="9150350" cy="4498521"/>
          </a:xfrm>
          <a:prstGeom prst="rect">
            <a:avLst/>
          </a:prstGeom>
          <a:solidFill>
            <a:srgbClr val="F2F2F2">
              <a:alpha val="6784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00" u="none" cap="none" strike="noStrike">
              <a:solidFill>
                <a:srgbClr val="595959"/>
              </a:solidFill>
              <a:latin typeface="Prompt ExtraLight"/>
              <a:ea typeface="Prompt ExtraLight"/>
              <a:cs typeface="Prompt ExtraLight"/>
              <a:sym typeface="Prompt ExtraLight"/>
            </a:endParaRPr>
          </a:p>
        </p:txBody>
      </p:sp>
      <p:sp>
        <p:nvSpPr>
          <p:cNvPr id="15" name="Google Shape;15;p34"/>
          <p:cNvSpPr txBox="1"/>
          <p:nvPr>
            <p:ph type="title"/>
          </p:nvPr>
        </p:nvSpPr>
        <p:spPr>
          <a:xfrm>
            <a:off x="457200" y="2947001"/>
            <a:ext cx="5699051"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595959"/>
              </a:buClr>
              <a:buSzPts val="3200"/>
              <a:buFont typeface="Arial"/>
              <a:buNone/>
              <a:defRPr b="1" i="0" sz="3200" u="none" cap="none" strike="noStrike">
                <a:solidFill>
                  <a:srgbClr val="595959"/>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 name="Google Shape;16;p34"/>
          <p:cNvSpPr txBox="1"/>
          <p:nvPr>
            <p:ph idx="11" type="ftr"/>
          </p:nvPr>
        </p:nvSpPr>
        <p:spPr>
          <a:xfrm>
            <a:off x="2857500" y="6492875"/>
            <a:ext cx="34290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700" u="none" cap="none" strike="noStrike">
                <a:solidFill>
                  <a:srgbClr val="888888"/>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17" name="Google Shape;17;p34"/>
          <p:cNvSpPr txBox="1"/>
          <p:nvPr>
            <p:ph idx="12" type="sldNum"/>
          </p:nvPr>
        </p:nvSpPr>
        <p:spPr>
          <a:xfrm>
            <a:off x="7010400" y="6492874"/>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1pPr>
            <a:lvl2pPr indent="0" lvl="1"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2pPr>
            <a:lvl3pPr indent="0" lvl="2"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3pPr>
            <a:lvl4pPr indent="0" lvl="3"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4pPr>
            <a:lvl5pPr indent="0" lvl="4"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5pPr>
            <a:lvl6pPr indent="0" lvl="5"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6pPr>
            <a:lvl7pPr indent="0" lvl="6"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7pPr>
            <a:lvl8pPr indent="0" lvl="7"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8pPr>
            <a:lvl9pPr indent="0" lvl="8"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 name="Shape 32"/>
        <p:cNvGrpSpPr/>
        <p:nvPr/>
      </p:nvGrpSpPr>
      <p:grpSpPr>
        <a:xfrm>
          <a:off x="0" y="0"/>
          <a:ext cx="0" cy="0"/>
          <a:chOff x="0" y="0"/>
          <a:chExt cx="0" cy="0"/>
        </a:xfrm>
      </p:grpSpPr>
      <p:pic>
        <p:nvPicPr>
          <p:cNvPr id="33" name="Google Shape;33;p36"/>
          <p:cNvPicPr preferRelativeResize="0"/>
          <p:nvPr/>
        </p:nvPicPr>
        <p:blipFill rotWithShape="1">
          <a:blip r:embed="rId1">
            <a:alphaModFix/>
          </a:blip>
          <a:srcRect b="0" l="0" r="0" t="0"/>
          <a:stretch/>
        </p:blipFill>
        <p:spPr>
          <a:xfrm>
            <a:off x="5323499" y="1763858"/>
            <a:ext cx="2719052" cy="3670110"/>
          </a:xfrm>
          <a:prstGeom prst="rect">
            <a:avLst/>
          </a:prstGeom>
          <a:noFill/>
          <a:ln>
            <a:noFill/>
          </a:ln>
        </p:spPr>
      </p:pic>
      <p:pic>
        <p:nvPicPr>
          <p:cNvPr id="34" name="Google Shape;34;p36"/>
          <p:cNvPicPr preferRelativeResize="0"/>
          <p:nvPr/>
        </p:nvPicPr>
        <p:blipFill rotWithShape="1">
          <a:blip r:embed="rId2">
            <a:alphaModFix/>
          </a:blip>
          <a:srcRect b="18796" l="2545" r="66225" t="24150"/>
          <a:stretch/>
        </p:blipFill>
        <p:spPr>
          <a:xfrm>
            <a:off x="8439665" y="7184"/>
            <a:ext cx="704335" cy="733040"/>
          </a:xfrm>
          <a:prstGeom prst="rect">
            <a:avLst/>
          </a:prstGeom>
          <a:noFill/>
          <a:ln>
            <a:noFill/>
          </a:ln>
        </p:spPr>
      </p:pic>
      <p:sp>
        <p:nvSpPr>
          <p:cNvPr id="35" name="Google Shape;35;p36"/>
          <p:cNvSpPr/>
          <p:nvPr/>
        </p:nvSpPr>
        <p:spPr>
          <a:xfrm>
            <a:off x="1689100" y="-2"/>
            <a:ext cx="6736566" cy="576817"/>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2400"/>
              <a:buFont typeface="Prompt ExtraLight"/>
              <a:buNone/>
            </a:pPr>
            <a:r>
              <a:t/>
            </a:r>
            <a:endParaRPr b="1" i="0" sz="2400" u="none" cap="none" strike="noStrike">
              <a:solidFill>
                <a:srgbClr val="FFFFFF"/>
              </a:solidFill>
              <a:latin typeface="Arial"/>
              <a:ea typeface="Arial"/>
              <a:cs typeface="Arial"/>
              <a:sym typeface="Arial"/>
            </a:endParaRPr>
          </a:p>
        </p:txBody>
      </p:sp>
      <p:pic>
        <p:nvPicPr>
          <p:cNvPr id="36" name="Google Shape;36;p36"/>
          <p:cNvPicPr preferRelativeResize="0"/>
          <p:nvPr/>
        </p:nvPicPr>
        <p:blipFill rotWithShape="1">
          <a:blip r:embed="rId3">
            <a:alphaModFix/>
          </a:blip>
          <a:srcRect b="0" l="0" r="0" t="0"/>
          <a:stretch/>
        </p:blipFill>
        <p:spPr>
          <a:xfrm>
            <a:off x="-31275" y="2137955"/>
            <a:ext cx="9175275" cy="2987299"/>
          </a:xfrm>
          <a:prstGeom prst="rect">
            <a:avLst/>
          </a:prstGeom>
          <a:noFill/>
          <a:ln>
            <a:noFill/>
          </a:ln>
        </p:spPr>
      </p:pic>
      <p:pic>
        <p:nvPicPr>
          <p:cNvPr id="37" name="Google Shape;37;p36"/>
          <p:cNvPicPr preferRelativeResize="0"/>
          <p:nvPr/>
        </p:nvPicPr>
        <p:blipFill rotWithShape="1">
          <a:blip r:embed="rId4">
            <a:alphaModFix/>
          </a:blip>
          <a:srcRect b="15262" l="1538" r="770" t="20344"/>
          <a:stretch/>
        </p:blipFill>
        <p:spPr>
          <a:xfrm>
            <a:off x="-15639" y="6686393"/>
            <a:ext cx="9175275" cy="185824"/>
          </a:xfrm>
          <a:prstGeom prst="rect">
            <a:avLst/>
          </a:prstGeom>
          <a:noFill/>
          <a:ln>
            <a:noFill/>
          </a:ln>
        </p:spPr>
      </p:pic>
      <p:pic>
        <p:nvPicPr>
          <p:cNvPr id="38" name="Google Shape;38;p36"/>
          <p:cNvPicPr preferRelativeResize="0"/>
          <p:nvPr/>
        </p:nvPicPr>
        <p:blipFill rotWithShape="1">
          <a:blip r:embed="rId5">
            <a:alphaModFix/>
          </a:blip>
          <a:srcRect b="7969" l="0" r="0" t="7992"/>
          <a:stretch/>
        </p:blipFill>
        <p:spPr>
          <a:xfrm>
            <a:off x="552" y="0"/>
            <a:ext cx="1688548" cy="576815"/>
          </a:xfrm>
          <a:prstGeom prst="rect">
            <a:avLst/>
          </a:prstGeom>
          <a:noFill/>
          <a:ln>
            <a:noFill/>
          </a:ln>
        </p:spPr>
      </p:pic>
      <p:sp>
        <p:nvSpPr>
          <p:cNvPr id="39" name="Google Shape;39;p36"/>
          <p:cNvSpPr/>
          <p:nvPr/>
        </p:nvSpPr>
        <p:spPr>
          <a:xfrm>
            <a:off x="1" y="1618693"/>
            <a:ext cx="9144000" cy="3960440"/>
          </a:xfrm>
          <a:prstGeom prst="rect">
            <a:avLst/>
          </a:prstGeom>
          <a:solidFill>
            <a:schemeClr val="lt1">
              <a:alpha val="87843"/>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Prompt ExtraLight"/>
              <a:buNone/>
            </a:pPr>
            <a:r>
              <a:t/>
            </a:r>
            <a:endParaRPr b="0" i="0" sz="1800" u="none" cap="none" strike="noStrike">
              <a:solidFill>
                <a:srgbClr val="FFFFFF"/>
              </a:solidFill>
              <a:latin typeface="Calibri"/>
              <a:ea typeface="Calibri"/>
              <a:cs typeface="Calibri"/>
              <a:sym typeface="Calibri"/>
            </a:endParaRPr>
          </a:p>
        </p:txBody>
      </p:sp>
      <p:sp>
        <p:nvSpPr>
          <p:cNvPr id="40" name="Google Shape;40;p36"/>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1pPr>
            <a:lvl2pPr indent="0" lvl="1"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2pPr>
            <a:lvl3pPr indent="0" lvl="2"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3pPr>
            <a:lvl4pPr indent="0" lvl="3"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4pPr>
            <a:lvl5pPr indent="0" lvl="4"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5pPr>
            <a:lvl6pPr indent="0" lvl="5"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6pPr>
            <a:lvl7pPr indent="0" lvl="6"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7pPr>
            <a:lvl8pPr indent="0" lvl="7"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8pPr>
            <a:lvl9pPr indent="0" lvl="8"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41" name="Google Shape;41;p36"/>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0"/>
              </a:spcBef>
              <a:spcAft>
                <a:spcPts val="0"/>
              </a:spcAft>
              <a:buClr>
                <a:schemeClr val="lt1"/>
              </a:buClr>
              <a:buSzPts val="1900"/>
              <a:buFont typeface="Arial"/>
              <a:buNone/>
              <a:defRPr b="1" i="0" sz="19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Google Shape;42;p36"/>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700" u="none" cap="none" strike="noStrike">
                <a:solidFill>
                  <a:srgbClr val="888888"/>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43" name="Google Shape;43;p36"/>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90000"/>
              </a:lnSpc>
              <a:spcBef>
                <a:spcPts val="1000"/>
              </a:spcBef>
              <a:spcAft>
                <a:spcPts val="0"/>
              </a:spcAft>
              <a:buClr>
                <a:srgbClr val="593470"/>
              </a:buClr>
              <a:buSzPts val="2000"/>
              <a:buFont typeface="Noto Sans Symbols"/>
              <a:buChar char="▪"/>
              <a:defRPr b="0" i="0" sz="2000" u="none" cap="none" strike="noStrike">
                <a:solidFill>
                  <a:schemeClr val="dk1"/>
                </a:solidFill>
                <a:latin typeface="Prompt ExtraLight"/>
                <a:ea typeface="Prompt ExtraLight"/>
                <a:cs typeface="Prompt ExtraLight"/>
                <a:sym typeface="Prompt ExtraLight"/>
              </a:defRPr>
            </a:lvl1pPr>
            <a:lvl2pPr indent="-342900" lvl="1" marL="914400" marR="0" rtl="0" algn="l">
              <a:lnSpc>
                <a:spcPct val="90000"/>
              </a:lnSpc>
              <a:spcBef>
                <a:spcPts val="500"/>
              </a:spcBef>
              <a:spcAft>
                <a:spcPts val="0"/>
              </a:spcAft>
              <a:buClr>
                <a:srgbClr val="593470"/>
              </a:buClr>
              <a:buSzPts val="1800"/>
              <a:buFont typeface="Prompt ExtraLight"/>
              <a:buChar char="-"/>
              <a:defRPr b="0" i="0" sz="1800" u="none" cap="none" strike="noStrike">
                <a:solidFill>
                  <a:schemeClr val="dk1"/>
                </a:solidFill>
                <a:latin typeface="Prompt ExtraLight"/>
                <a:ea typeface="Prompt ExtraLight"/>
                <a:cs typeface="Prompt ExtraLight"/>
                <a:sym typeface="Prompt ExtraLight"/>
              </a:defRPr>
            </a:lvl2pPr>
            <a:lvl3pPr indent="-330200" lvl="2" marL="1371600" marR="0" rtl="0" algn="l">
              <a:lnSpc>
                <a:spcPct val="90000"/>
              </a:lnSpc>
              <a:spcBef>
                <a:spcPts val="500"/>
              </a:spcBef>
              <a:spcAft>
                <a:spcPts val="0"/>
              </a:spcAft>
              <a:buClr>
                <a:srgbClr val="864EA9"/>
              </a:buClr>
              <a:buSzPts val="1600"/>
              <a:buFont typeface="Arial"/>
              <a:buChar char="•"/>
              <a:defRPr b="0" i="0" sz="1600" u="none" cap="none" strike="noStrike">
                <a:solidFill>
                  <a:schemeClr val="dk1"/>
                </a:solidFill>
                <a:latin typeface="Prompt ExtraLight"/>
                <a:ea typeface="Prompt ExtraLight"/>
                <a:cs typeface="Prompt ExtraLight"/>
                <a:sym typeface="Prompt ExtraLight"/>
              </a:defRPr>
            </a:lvl3pPr>
            <a:lvl4pPr indent="-317500" lvl="3" marL="18288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4pPr>
            <a:lvl5pPr indent="-317500" lvl="4" marL="22860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9pPr>
          </a:lstStyle>
          <a:p/>
        </p:txBody>
      </p:sp>
    </p:spTree>
  </p:cSld>
  <p:clrMap accent1="accent1" accent2="accent2" accent3="accent3" accent4="accent4" accent5="accent5" accent6="accent6" bg1="lt1" bg2="dk2" tx1="dk1" tx2="lt2" folHlink="folHlink" hlink="hlink"/>
  <p:sldLayoutIdLst>
    <p:sldLayoutId id="2147483653"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 name="Shape 49"/>
        <p:cNvGrpSpPr/>
        <p:nvPr/>
      </p:nvGrpSpPr>
      <p:grpSpPr>
        <a:xfrm>
          <a:off x="0" y="0"/>
          <a:ext cx="0" cy="0"/>
          <a:chOff x="0" y="0"/>
          <a:chExt cx="0" cy="0"/>
        </a:xfrm>
      </p:grpSpPr>
      <p:pic>
        <p:nvPicPr>
          <p:cNvPr id="50" name="Google Shape;50;p38"/>
          <p:cNvPicPr preferRelativeResize="0"/>
          <p:nvPr/>
        </p:nvPicPr>
        <p:blipFill rotWithShape="1">
          <a:blip r:embed="rId1">
            <a:alphaModFix/>
          </a:blip>
          <a:srcRect b="18796" l="2545" r="66225" t="24150"/>
          <a:stretch/>
        </p:blipFill>
        <p:spPr>
          <a:xfrm>
            <a:off x="8439665" y="7184"/>
            <a:ext cx="704335" cy="733040"/>
          </a:xfrm>
          <a:prstGeom prst="rect">
            <a:avLst/>
          </a:prstGeom>
          <a:noFill/>
          <a:ln>
            <a:noFill/>
          </a:ln>
        </p:spPr>
      </p:pic>
      <p:sp>
        <p:nvSpPr>
          <p:cNvPr id="51" name="Google Shape;51;p38"/>
          <p:cNvSpPr/>
          <p:nvPr/>
        </p:nvSpPr>
        <p:spPr>
          <a:xfrm>
            <a:off x="1689100" y="-2"/>
            <a:ext cx="6736566" cy="576817"/>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2400"/>
              <a:buFont typeface="Prompt ExtraLight"/>
              <a:buNone/>
            </a:pPr>
            <a:r>
              <a:t/>
            </a:r>
            <a:endParaRPr b="1" i="0" sz="2400" u="none" cap="none" strike="noStrike">
              <a:solidFill>
                <a:srgbClr val="FFFFFF"/>
              </a:solidFill>
              <a:latin typeface="Arial"/>
              <a:ea typeface="Arial"/>
              <a:cs typeface="Arial"/>
              <a:sym typeface="Arial"/>
            </a:endParaRPr>
          </a:p>
        </p:txBody>
      </p:sp>
      <p:pic>
        <p:nvPicPr>
          <p:cNvPr id="52" name="Google Shape;52;p38"/>
          <p:cNvPicPr preferRelativeResize="0"/>
          <p:nvPr/>
        </p:nvPicPr>
        <p:blipFill rotWithShape="1">
          <a:blip r:embed="rId2">
            <a:alphaModFix/>
          </a:blip>
          <a:srcRect b="15262" l="1538" r="770" t="20344"/>
          <a:stretch/>
        </p:blipFill>
        <p:spPr>
          <a:xfrm>
            <a:off x="-15639" y="6686393"/>
            <a:ext cx="9175275" cy="185824"/>
          </a:xfrm>
          <a:prstGeom prst="rect">
            <a:avLst/>
          </a:prstGeom>
          <a:noFill/>
          <a:ln>
            <a:noFill/>
          </a:ln>
        </p:spPr>
      </p:pic>
      <p:pic>
        <p:nvPicPr>
          <p:cNvPr id="53" name="Google Shape;53;p38"/>
          <p:cNvPicPr preferRelativeResize="0"/>
          <p:nvPr/>
        </p:nvPicPr>
        <p:blipFill rotWithShape="1">
          <a:blip r:embed="rId3">
            <a:alphaModFix/>
          </a:blip>
          <a:srcRect b="7969" l="0" r="0" t="7992"/>
          <a:stretch/>
        </p:blipFill>
        <p:spPr>
          <a:xfrm>
            <a:off x="552" y="0"/>
            <a:ext cx="1688548" cy="576815"/>
          </a:xfrm>
          <a:prstGeom prst="rect">
            <a:avLst/>
          </a:prstGeom>
          <a:noFill/>
          <a:ln>
            <a:noFill/>
          </a:ln>
        </p:spPr>
      </p:pic>
      <p:sp>
        <p:nvSpPr>
          <p:cNvPr id="54" name="Google Shape;54;p38"/>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1pPr>
            <a:lvl2pPr indent="0" lvl="1"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2pPr>
            <a:lvl3pPr indent="0" lvl="2"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3pPr>
            <a:lvl4pPr indent="0" lvl="3"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4pPr>
            <a:lvl5pPr indent="0" lvl="4"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5pPr>
            <a:lvl6pPr indent="0" lvl="5"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6pPr>
            <a:lvl7pPr indent="0" lvl="6"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7pPr>
            <a:lvl8pPr indent="0" lvl="7"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8pPr>
            <a:lvl9pPr indent="0" lvl="8" marL="0" marR="0" rtl="0" algn="r">
              <a:spcBef>
                <a:spcPts val="0"/>
              </a:spcBef>
              <a:buNone/>
              <a:defRPr b="0" i="0" sz="1200" u="none" cap="none" strike="noStrike">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38"/>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0"/>
              </a:spcBef>
              <a:spcAft>
                <a:spcPts val="0"/>
              </a:spcAft>
              <a:buClr>
                <a:schemeClr val="lt1"/>
              </a:buClr>
              <a:buSzPts val="1900"/>
              <a:buFont typeface="Arial"/>
              <a:buNone/>
              <a:defRPr b="1" i="0" sz="19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Google Shape;56;p38"/>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57" name="Google Shape;57;p38"/>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90000"/>
              </a:lnSpc>
              <a:spcBef>
                <a:spcPts val="1000"/>
              </a:spcBef>
              <a:spcAft>
                <a:spcPts val="0"/>
              </a:spcAft>
              <a:buClr>
                <a:srgbClr val="593470"/>
              </a:buClr>
              <a:buSzPts val="2000"/>
              <a:buFont typeface="Noto Sans Symbols"/>
              <a:buChar char="▪"/>
              <a:defRPr b="0" i="0" sz="2000" u="none" cap="none" strike="noStrike">
                <a:solidFill>
                  <a:schemeClr val="dk1"/>
                </a:solidFill>
                <a:latin typeface="Prompt ExtraLight"/>
                <a:ea typeface="Prompt ExtraLight"/>
                <a:cs typeface="Prompt ExtraLight"/>
                <a:sym typeface="Prompt ExtraLight"/>
              </a:defRPr>
            </a:lvl1pPr>
            <a:lvl2pPr indent="-342900" lvl="1" marL="914400" marR="0" rtl="0" algn="l">
              <a:lnSpc>
                <a:spcPct val="90000"/>
              </a:lnSpc>
              <a:spcBef>
                <a:spcPts val="500"/>
              </a:spcBef>
              <a:spcAft>
                <a:spcPts val="0"/>
              </a:spcAft>
              <a:buClr>
                <a:srgbClr val="593470"/>
              </a:buClr>
              <a:buSzPts val="1800"/>
              <a:buFont typeface="Prompt ExtraLight"/>
              <a:buChar char="-"/>
              <a:defRPr b="0" i="0" sz="1800" u="none" cap="none" strike="noStrike">
                <a:solidFill>
                  <a:schemeClr val="dk1"/>
                </a:solidFill>
                <a:latin typeface="Prompt ExtraLight"/>
                <a:ea typeface="Prompt ExtraLight"/>
                <a:cs typeface="Prompt ExtraLight"/>
                <a:sym typeface="Prompt ExtraLight"/>
              </a:defRPr>
            </a:lvl2pPr>
            <a:lvl3pPr indent="-330200" lvl="2" marL="1371600" marR="0" rtl="0" algn="l">
              <a:lnSpc>
                <a:spcPct val="90000"/>
              </a:lnSpc>
              <a:spcBef>
                <a:spcPts val="500"/>
              </a:spcBef>
              <a:spcAft>
                <a:spcPts val="0"/>
              </a:spcAft>
              <a:buClr>
                <a:srgbClr val="864EA9"/>
              </a:buClr>
              <a:buSzPts val="1600"/>
              <a:buFont typeface="Arial"/>
              <a:buChar char="•"/>
              <a:defRPr b="0" i="0" sz="1600" u="none" cap="none" strike="noStrike">
                <a:solidFill>
                  <a:schemeClr val="dk1"/>
                </a:solidFill>
                <a:latin typeface="Prompt ExtraLight"/>
                <a:ea typeface="Prompt ExtraLight"/>
                <a:cs typeface="Prompt ExtraLight"/>
                <a:sym typeface="Prompt ExtraLight"/>
              </a:defRPr>
            </a:lvl3pPr>
            <a:lvl4pPr indent="-317500" lvl="3" marL="18288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4pPr>
            <a:lvl5pPr indent="-317500" lvl="4" marL="22860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9pPr>
          </a:lstStyle>
          <a:p/>
        </p:txBody>
      </p:sp>
    </p:spTree>
  </p:cSld>
  <p:clrMap accent1="accent1" accent2="accent2" accent3="accent3" accent4="accent4" accent5="accent5" accent6="accent6" bg1="lt1" bg2="dk2" tx1="dk1" tx2="lt2" folHlink="folHlink" hlink="hlink"/>
  <p:sldLayoutIdLst>
    <p:sldLayoutId id="2147483655" r:id="rId4"/>
    <p:sldLayoutId id="2147483656" r:id="rId5"/>
    <p:sldLayoutId id="2147483657" r:id="rId6"/>
    <p:sldLayoutId id="2147483658"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80" name="Shape 80"/>
        <p:cNvGrpSpPr/>
        <p:nvPr/>
      </p:nvGrpSpPr>
      <p:grpSpPr>
        <a:xfrm>
          <a:off x="0" y="0"/>
          <a:ext cx="0" cy="0"/>
          <a:chOff x="0" y="0"/>
          <a:chExt cx="0" cy="0"/>
        </a:xfrm>
      </p:grpSpPr>
      <p:sp>
        <p:nvSpPr>
          <p:cNvPr id="81" name="Google Shape;81;p45"/>
          <p:cNvSpPr/>
          <p:nvPr/>
        </p:nvSpPr>
        <p:spPr>
          <a:xfrm>
            <a:off x="21833" y="-17156"/>
            <a:ext cx="9143999" cy="6858000"/>
          </a:xfrm>
          <a:prstGeom prst="rect">
            <a:avLst/>
          </a:prstGeom>
          <a:solidFill>
            <a:srgbClr val="F2F2F2"/>
          </a:solidFill>
          <a:ln cap="flat" cmpd="sng" w="9525">
            <a:solidFill>
              <a:srgbClr val="F2F2F2"/>
            </a:solidFill>
            <a:prstDash val="solid"/>
            <a:round/>
            <a:headEnd len="sm" w="sm" type="none"/>
            <a:tailEnd len="sm" w="sm" type="none"/>
          </a:ln>
          <a:effectLst>
            <a:outerShdw blurRad="50800" rotWithShape="0" dir="2700000" dist="38100">
              <a:srgbClr val="000000">
                <a:alpha val="6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rompt ExtraLight"/>
              <a:ea typeface="Prompt ExtraLight"/>
              <a:cs typeface="Prompt ExtraLight"/>
              <a:sym typeface="Prompt ExtraLight"/>
            </a:endParaRPr>
          </a:p>
        </p:txBody>
      </p:sp>
      <p:sp>
        <p:nvSpPr>
          <p:cNvPr id="82" name="Google Shape;82;p45"/>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3470"/>
              </a:buClr>
              <a:buSzPts val="1800"/>
              <a:buFont typeface="Noto Sans Symbols"/>
              <a:buChar char="▪"/>
              <a:defRPr b="0" i="0" sz="1800" u="none" cap="none" strike="noStrike">
                <a:solidFill>
                  <a:srgbClr val="3F3F3F"/>
                </a:solidFill>
                <a:latin typeface="Prompt ExtraLight"/>
                <a:ea typeface="Prompt ExtraLight"/>
                <a:cs typeface="Prompt ExtraLight"/>
                <a:sym typeface="Prompt ExtraLight"/>
              </a:defRPr>
            </a:lvl1pPr>
            <a:lvl2pPr indent="-330200" lvl="1" marL="914400" marR="0" rtl="0" algn="l">
              <a:spcBef>
                <a:spcPts val="320"/>
              </a:spcBef>
              <a:spcAft>
                <a:spcPts val="0"/>
              </a:spcAft>
              <a:buClr>
                <a:srgbClr val="593470"/>
              </a:buClr>
              <a:buSzPts val="1600"/>
              <a:buFont typeface="Arial"/>
              <a:buChar char="–"/>
              <a:defRPr b="0" i="0" sz="1600" u="none" cap="none" strike="noStrike">
                <a:solidFill>
                  <a:srgbClr val="3F3F3F"/>
                </a:solidFill>
                <a:latin typeface="Prompt ExtraLight"/>
                <a:ea typeface="Prompt ExtraLight"/>
                <a:cs typeface="Prompt ExtraLight"/>
                <a:sym typeface="Prompt ExtraLight"/>
              </a:defRPr>
            </a:lvl2pPr>
            <a:lvl3pPr indent="-317500" lvl="2" marL="1371600" marR="0" rtl="0" algn="l">
              <a:spcBef>
                <a:spcPts val="280"/>
              </a:spcBef>
              <a:spcAft>
                <a:spcPts val="0"/>
              </a:spcAft>
              <a:buClr>
                <a:srgbClr val="3F3F3F"/>
              </a:buClr>
              <a:buSzPts val="1400"/>
              <a:buFont typeface="Arial"/>
              <a:buChar char="•"/>
              <a:defRPr b="0" i="0" sz="1400" u="none" cap="none" strike="noStrike">
                <a:solidFill>
                  <a:srgbClr val="3F3F3F"/>
                </a:solidFill>
                <a:latin typeface="Prompt ExtraLight"/>
                <a:ea typeface="Prompt ExtraLight"/>
                <a:cs typeface="Prompt ExtraLight"/>
                <a:sym typeface="Prompt ExtraLight"/>
              </a:defRPr>
            </a:lvl3pPr>
            <a:lvl4pPr indent="-304800" lvl="3" marL="1828800" marR="0" rtl="0" algn="l">
              <a:spcBef>
                <a:spcPts val="240"/>
              </a:spcBef>
              <a:spcAft>
                <a:spcPts val="0"/>
              </a:spcAft>
              <a:buClr>
                <a:srgbClr val="3F3F3F"/>
              </a:buClr>
              <a:buSzPts val="1200"/>
              <a:buFont typeface="Arial"/>
              <a:buChar char="–"/>
              <a:defRPr b="0" i="0" sz="1200" u="none" cap="none" strike="noStrike">
                <a:solidFill>
                  <a:srgbClr val="3F3F3F"/>
                </a:solidFill>
                <a:latin typeface="Prompt ExtraLight"/>
                <a:ea typeface="Prompt ExtraLight"/>
                <a:cs typeface="Prompt ExtraLight"/>
                <a:sym typeface="Prompt ExtraLight"/>
              </a:defRPr>
            </a:lvl4pPr>
            <a:lvl5pPr indent="-304800" lvl="4" marL="2286000" marR="0" rtl="0" algn="l">
              <a:spcBef>
                <a:spcPts val="240"/>
              </a:spcBef>
              <a:spcAft>
                <a:spcPts val="0"/>
              </a:spcAft>
              <a:buClr>
                <a:srgbClr val="3F3F3F"/>
              </a:buClr>
              <a:buSzPts val="1200"/>
              <a:buFont typeface="Arial"/>
              <a:buChar char="»"/>
              <a:defRPr b="0" i="0" sz="1200" u="none" cap="none" strike="noStrike">
                <a:solidFill>
                  <a:srgbClr val="3F3F3F"/>
                </a:solidFill>
                <a:latin typeface="Prompt ExtraLight"/>
                <a:ea typeface="Prompt ExtraLight"/>
                <a:cs typeface="Prompt ExtraLight"/>
                <a:sym typeface="Prompt ExtraLight"/>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Prompt ExtraLight"/>
                <a:ea typeface="Prompt ExtraLight"/>
                <a:cs typeface="Prompt ExtraLight"/>
                <a:sym typeface="Prompt ExtraLight"/>
              </a:defRPr>
            </a:lvl9pPr>
          </a:lstStyle>
          <a:p/>
        </p:txBody>
      </p:sp>
      <p:sp>
        <p:nvSpPr>
          <p:cNvPr id="83" name="Google Shape;83;p45"/>
          <p:cNvSpPr txBox="1"/>
          <p:nvPr>
            <p:ph idx="11" type="ftr"/>
          </p:nvPr>
        </p:nvSpPr>
        <p:spPr>
          <a:xfrm>
            <a:off x="2868415" y="6492875"/>
            <a:ext cx="3428999"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700">
                <a:solidFill>
                  <a:srgbClr val="888888"/>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84" name="Google Shape;84;p45"/>
          <p:cNvSpPr txBox="1"/>
          <p:nvPr>
            <p:ph idx="12" type="sldNum"/>
          </p:nvPr>
        </p:nvSpPr>
        <p:spPr>
          <a:xfrm>
            <a:off x="7032232" y="6475719"/>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rompt ExtraLight"/>
                <a:ea typeface="Prompt ExtraLight"/>
                <a:cs typeface="Prompt ExtraLight"/>
                <a:sym typeface="Prompt ExtraLight"/>
              </a:defRPr>
            </a:lvl1pPr>
            <a:lvl2pPr indent="0" lvl="1" marL="0" marR="0" rtl="0" algn="r">
              <a:spcBef>
                <a:spcPts val="0"/>
              </a:spcBef>
              <a:buNone/>
              <a:defRPr sz="1200">
                <a:solidFill>
                  <a:srgbClr val="888888"/>
                </a:solidFill>
                <a:latin typeface="Prompt ExtraLight"/>
                <a:ea typeface="Prompt ExtraLight"/>
                <a:cs typeface="Prompt ExtraLight"/>
                <a:sym typeface="Prompt ExtraLight"/>
              </a:defRPr>
            </a:lvl2pPr>
            <a:lvl3pPr indent="0" lvl="2" marL="0" marR="0" rtl="0" algn="r">
              <a:spcBef>
                <a:spcPts val="0"/>
              </a:spcBef>
              <a:buNone/>
              <a:defRPr sz="1200">
                <a:solidFill>
                  <a:srgbClr val="888888"/>
                </a:solidFill>
                <a:latin typeface="Prompt ExtraLight"/>
                <a:ea typeface="Prompt ExtraLight"/>
                <a:cs typeface="Prompt ExtraLight"/>
                <a:sym typeface="Prompt ExtraLight"/>
              </a:defRPr>
            </a:lvl3pPr>
            <a:lvl4pPr indent="0" lvl="3" marL="0" marR="0" rtl="0" algn="r">
              <a:spcBef>
                <a:spcPts val="0"/>
              </a:spcBef>
              <a:buNone/>
              <a:defRPr sz="1200">
                <a:solidFill>
                  <a:srgbClr val="888888"/>
                </a:solidFill>
                <a:latin typeface="Prompt ExtraLight"/>
                <a:ea typeface="Prompt ExtraLight"/>
                <a:cs typeface="Prompt ExtraLight"/>
                <a:sym typeface="Prompt ExtraLight"/>
              </a:defRPr>
            </a:lvl4pPr>
            <a:lvl5pPr indent="0" lvl="4" marL="0" marR="0" rtl="0" algn="r">
              <a:spcBef>
                <a:spcPts val="0"/>
              </a:spcBef>
              <a:buNone/>
              <a:defRPr sz="1200">
                <a:solidFill>
                  <a:srgbClr val="888888"/>
                </a:solidFill>
                <a:latin typeface="Prompt ExtraLight"/>
                <a:ea typeface="Prompt ExtraLight"/>
                <a:cs typeface="Prompt ExtraLight"/>
                <a:sym typeface="Prompt ExtraLight"/>
              </a:defRPr>
            </a:lvl5pPr>
            <a:lvl6pPr indent="0" lvl="5" marL="0" marR="0" rtl="0" algn="r">
              <a:spcBef>
                <a:spcPts val="0"/>
              </a:spcBef>
              <a:buNone/>
              <a:defRPr sz="1200">
                <a:solidFill>
                  <a:srgbClr val="888888"/>
                </a:solidFill>
                <a:latin typeface="Prompt ExtraLight"/>
                <a:ea typeface="Prompt ExtraLight"/>
                <a:cs typeface="Prompt ExtraLight"/>
                <a:sym typeface="Prompt ExtraLight"/>
              </a:defRPr>
            </a:lvl6pPr>
            <a:lvl7pPr indent="0" lvl="6" marL="0" marR="0" rtl="0" algn="r">
              <a:spcBef>
                <a:spcPts val="0"/>
              </a:spcBef>
              <a:buNone/>
              <a:defRPr sz="1200">
                <a:solidFill>
                  <a:srgbClr val="888888"/>
                </a:solidFill>
                <a:latin typeface="Prompt ExtraLight"/>
                <a:ea typeface="Prompt ExtraLight"/>
                <a:cs typeface="Prompt ExtraLight"/>
                <a:sym typeface="Prompt ExtraLight"/>
              </a:defRPr>
            </a:lvl7pPr>
            <a:lvl8pPr indent="0" lvl="7" marL="0" marR="0" rtl="0" algn="r">
              <a:spcBef>
                <a:spcPts val="0"/>
              </a:spcBef>
              <a:buNone/>
              <a:defRPr sz="1200">
                <a:solidFill>
                  <a:srgbClr val="888888"/>
                </a:solidFill>
                <a:latin typeface="Prompt ExtraLight"/>
                <a:ea typeface="Prompt ExtraLight"/>
                <a:cs typeface="Prompt ExtraLight"/>
                <a:sym typeface="Prompt ExtraLight"/>
              </a:defRPr>
            </a:lvl8pPr>
            <a:lvl9pPr indent="0" lvl="8" marL="0" marR="0" rtl="0" algn="r">
              <a:spcBef>
                <a:spcPts val="0"/>
              </a:spcBef>
              <a:buNone/>
              <a:defRPr sz="1200">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pic>
        <p:nvPicPr>
          <p:cNvPr id="85" name="Google Shape;85;p45"/>
          <p:cNvPicPr preferRelativeResize="0"/>
          <p:nvPr/>
        </p:nvPicPr>
        <p:blipFill rotWithShape="1">
          <a:blip r:embed="rId2">
            <a:alphaModFix/>
          </a:blip>
          <a:srcRect b="10643" l="0" r="0" t="8645"/>
          <a:stretch/>
        </p:blipFill>
        <p:spPr>
          <a:xfrm>
            <a:off x="-1" y="-1"/>
            <a:ext cx="1701802" cy="546101"/>
          </a:xfrm>
          <a:prstGeom prst="rect">
            <a:avLst/>
          </a:prstGeom>
          <a:noFill/>
          <a:ln>
            <a:noFill/>
          </a:ln>
        </p:spPr>
      </p:pic>
      <p:sp>
        <p:nvSpPr>
          <p:cNvPr id="86" name="Google Shape;86;p45"/>
          <p:cNvSpPr/>
          <p:nvPr/>
        </p:nvSpPr>
        <p:spPr>
          <a:xfrm>
            <a:off x="1701801" y="-2"/>
            <a:ext cx="7442199" cy="546099"/>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Prompt ExtraLight"/>
              <a:buNone/>
            </a:pPr>
            <a:r>
              <a:t/>
            </a:r>
            <a:endParaRPr b="0" i="0" sz="1800" u="none" cap="none" strike="noStrike">
              <a:solidFill>
                <a:srgbClr val="FFFFFF"/>
              </a:solidFill>
              <a:latin typeface="Calibri"/>
              <a:ea typeface="Calibri"/>
              <a:cs typeface="Calibri"/>
              <a:sym typeface="Calibri"/>
            </a:endParaRPr>
          </a:p>
        </p:txBody>
      </p:sp>
      <p:sp>
        <p:nvSpPr>
          <p:cNvPr id="87" name="Google Shape;87;p45"/>
          <p:cNvSpPr txBox="1"/>
          <p:nvPr>
            <p:ph type="title"/>
          </p:nvPr>
        </p:nvSpPr>
        <p:spPr>
          <a:xfrm>
            <a:off x="1701801" y="0"/>
            <a:ext cx="7431283" cy="546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lt1"/>
              </a:buClr>
              <a:buSzPts val="1900"/>
              <a:buFont typeface="Arial"/>
              <a:buNone/>
              <a:defRPr b="1" i="0" sz="19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pic>
        <p:nvPicPr>
          <p:cNvPr id="88" name="Google Shape;88;p45"/>
          <p:cNvPicPr preferRelativeResize="0"/>
          <p:nvPr/>
        </p:nvPicPr>
        <p:blipFill rotWithShape="1">
          <a:blip r:embed="rId3">
            <a:alphaModFix/>
          </a:blip>
          <a:srcRect b="9677" l="21007" r="13164" t="16595"/>
          <a:stretch/>
        </p:blipFill>
        <p:spPr>
          <a:xfrm>
            <a:off x="232011" y="5575063"/>
            <a:ext cx="1023583" cy="114641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0"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288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4" name="Shape 94"/>
        <p:cNvGrpSpPr/>
        <p:nvPr/>
      </p:nvGrpSpPr>
      <p:grpSpPr>
        <a:xfrm>
          <a:off x="0" y="0"/>
          <a:ext cx="0" cy="0"/>
          <a:chOff x="0" y="0"/>
          <a:chExt cx="0" cy="0"/>
        </a:xfrm>
      </p:grpSpPr>
      <p:pic>
        <p:nvPicPr>
          <p:cNvPr id="95" name="Google Shape;95;p47"/>
          <p:cNvPicPr preferRelativeResize="0"/>
          <p:nvPr/>
        </p:nvPicPr>
        <p:blipFill rotWithShape="1">
          <a:blip r:embed="rId1">
            <a:alphaModFix/>
          </a:blip>
          <a:srcRect b="18796" l="2545" r="66225" t="24150"/>
          <a:stretch/>
        </p:blipFill>
        <p:spPr>
          <a:xfrm>
            <a:off x="8439665" y="7184"/>
            <a:ext cx="704335" cy="733040"/>
          </a:xfrm>
          <a:prstGeom prst="rect">
            <a:avLst/>
          </a:prstGeom>
          <a:noFill/>
          <a:ln>
            <a:noFill/>
          </a:ln>
        </p:spPr>
      </p:pic>
      <p:sp>
        <p:nvSpPr>
          <p:cNvPr id="96" name="Google Shape;96;p47"/>
          <p:cNvSpPr/>
          <p:nvPr/>
        </p:nvSpPr>
        <p:spPr>
          <a:xfrm>
            <a:off x="1689100" y="-2"/>
            <a:ext cx="6736566" cy="576817"/>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2400"/>
              <a:buFont typeface="Prompt ExtraLight"/>
              <a:buNone/>
            </a:pPr>
            <a:r>
              <a:t/>
            </a:r>
            <a:endParaRPr b="1" i="0" sz="2400" u="none" cap="none" strike="noStrike">
              <a:solidFill>
                <a:srgbClr val="FFFFFF"/>
              </a:solidFill>
              <a:latin typeface="Arial"/>
              <a:ea typeface="Arial"/>
              <a:cs typeface="Arial"/>
              <a:sym typeface="Arial"/>
            </a:endParaRPr>
          </a:p>
        </p:txBody>
      </p:sp>
      <p:pic>
        <p:nvPicPr>
          <p:cNvPr id="97" name="Google Shape;97;p47"/>
          <p:cNvPicPr preferRelativeResize="0"/>
          <p:nvPr/>
        </p:nvPicPr>
        <p:blipFill rotWithShape="1">
          <a:blip r:embed="rId2">
            <a:alphaModFix/>
          </a:blip>
          <a:srcRect b="15262" l="1538" r="770" t="20344"/>
          <a:stretch/>
        </p:blipFill>
        <p:spPr>
          <a:xfrm>
            <a:off x="-15639" y="6686393"/>
            <a:ext cx="9175275" cy="185824"/>
          </a:xfrm>
          <a:prstGeom prst="rect">
            <a:avLst/>
          </a:prstGeom>
          <a:noFill/>
          <a:ln>
            <a:noFill/>
          </a:ln>
        </p:spPr>
      </p:pic>
      <p:pic>
        <p:nvPicPr>
          <p:cNvPr id="98" name="Google Shape;98;p47"/>
          <p:cNvPicPr preferRelativeResize="0"/>
          <p:nvPr/>
        </p:nvPicPr>
        <p:blipFill rotWithShape="1">
          <a:blip r:embed="rId3">
            <a:alphaModFix/>
          </a:blip>
          <a:srcRect b="7969" l="0" r="0" t="7992"/>
          <a:stretch/>
        </p:blipFill>
        <p:spPr>
          <a:xfrm>
            <a:off x="552" y="0"/>
            <a:ext cx="1688548" cy="576815"/>
          </a:xfrm>
          <a:prstGeom prst="rect">
            <a:avLst/>
          </a:prstGeom>
          <a:noFill/>
          <a:ln>
            <a:noFill/>
          </a:ln>
        </p:spPr>
      </p:pic>
      <p:sp>
        <p:nvSpPr>
          <p:cNvPr id="99" name="Google Shape;99;p47"/>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Prompt ExtraLight"/>
                <a:ea typeface="Prompt ExtraLight"/>
                <a:cs typeface="Prompt ExtraLight"/>
                <a:sym typeface="Prompt ExtraLight"/>
              </a:defRPr>
            </a:lvl1pPr>
            <a:lvl2pPr indent="0" lvl="1" marL="0" marR="0" rtl="0" algn="r">
              <a:spcBef>
                <a:spcPts val="0"/>
              </a:spcBef>
              <a:buNone/>
              <a:defRPr sz="1200">
                <a:solidFill>
                  <a:srgbClr val="888888"/>
                </a:solidFill>
                <a:latin typeface="Prompt ExtraLight"/>
                <a:ea typeface="Prompt ExtraLight"/>
                <a:cs typeface="Prompt ExtraLight"/>
                <a:sym typeface="Prompt ExtraLight"/>
              </a:defRPr>
            </a:lvl2pPr>
            <a:lvl3pPr indent="0" lvl="2" marL="0" marR="0" rtl="0" algn="r">
              <a:spcBef>
                <a:spcPts val="0"/>
              </a:spcBef>
              <a:buNone/>
              <a:defRPr sz="1200">
                <a:solidFill>
                  <a:srgbClr val="888888"/>
                </a:solidFill>
                <a:latin typeface="Prompt ExtraLight"/>
                <a:ea typeface="Prompt ExtraLight"/>
                <a:cs typeface="Prompt ExtraLight"/>
                <a:sym typeface="Prompt ExtraLight"/>
              </a:defRPr>
            </a:lvl3pPr>
            <a:lvl4pPr indent="0" lvl="3" marL="0" marR="0" rtl="0" algn="r">
              <a:spcBef>
                <a:spcPts val="0"/>
              </a:spcBef>
              <a:buNone/>
              <a:defRPr sz="1200">
                <a:solidFill>
                  <a:srgbClr val="888888"/>
                </a:solidFill>
                <a:latin typeface="Prompt ExtraLight"/>
                <a:ea typeface="Prompt ExtraLight"/>
                <a:cs typeface="Prompt ExtraLight"/>
                <a:sym typeface="Prompt ExtraLight"/>
              </a:defRPr>
            </a:lvl4pPr>
            <a:lvl5pPr indent="0" lvl="4" marL="0" marR="0" rtl="0" algn="r">
              <a:spcBef>
                <a:spcPts val="0"/>
              </a:spcBef>
              <a:buNone/>
              <a:defRPr sz="1200">
                <a:solidFill>
                  <a:srgbClr val="888888"/>
                </a:solidFill>
                <a:latin typeface="Prompt ExtraLight"/>
                <a:ea typeface="Prompt ExtraLight"/>
                <a:cs typeface="Prompt ExtraLight"/>
                <a:sym typeface="Prompt ExtraLight"/>
              </a:defRPr>
            </a:lvl5pPr>
            <a:lvl6pPr indent="0" lvl="5" marL="0" marR="0" rtl="0" algn="r">
              <a:spcBef>
                <a:spcPts val="0"/>
              </a:spcBef>
              <a:buNone/>
              <a:defRPr sz="1200">
                <a:solidFill>
                  <a:srgbClr val="888888"/>
                </a:solidFill>
                <a:latin typeface="Prompt ExtraLight"/>
                <a:ea typeface="Prompt ExtraLight"/>
                <a:cs typeface="Prompt ExtraLight"/>
                <a:sym typeface="Prompt ExtraLight"/>
              </a:defRPr>
            </a:lvl6pPr>
            <a:lvl7pPr indent="0" lvl="6" marL="0" marR="0" rtl="0" algn="r">
              <a:spcBef>
                <a:spcPts val="0"/>
              </a:spcBef>
              <a:buNone/>
              <a:defRPr sz="1200">
                <a:solidFill>
                  <a:srgbClr val="888888"/>
                </a:solidFill>
                <a:latin typeface="Prompt ExtraLight"/>
                <a:ea typeface="Prompt ExtraLight"/>
                <a:cs typeface="Prompt ExtraLight"/>
                <a:sym typeface="Prompt ExtraLight"/>
              </a:defRPr>
            </a:lvl7pPr>
            <a:lvl8pPr indent="0" lvl="7" marL="0" marR="0" rtl="0" algn="r">
              <a:spcBef>
                <a:spcPts val="0"/>
              </a:spcBef>
              <a:buNone/>
              <a:defRPr sz="1200">
                <a:solidFill>
                  <a:srgbClr val="888888"/>
                </a:solidFill>
                <a:latin typeface="Prompt ExtraLight"/>
                <a:ea typeface="Prompt ExtraLight"/>
                <a:cs typeface="Prompt ExtraLight"/>
                <a:sym typeface="Prompt ExtraLight"/>
              </a:defRPr>
            </a:lvl8pPr>
            <a:lvl9pPr indent="0" lvl="8" marL="0" marR="0" rtl="0" algn="r">
              <a:spcBef>
                <a:spcPts val="0"/>
              </a:spcBef>
              <a:buNone/>
              <a:defRPr sz="1200">
                <a:solidFill>
                  <a:srgbClr val="888888"/>
                </a:solidFill>
                <a:latin typeface="Prompt ExtraLight"/>
                <a:ea typeface="Prompt ExtraLight"/>
                <a:cs typeface="Prompt ExtraLight"/>
                <a:sym typeface="Prompt ExtraLight"/>
              </a:defRPr>
            </a:lvl9pPr>
          </a:lstStyle>
          <a:p>
            <a:pPr indent="0" lvl="0" marL="0" rtl="0" algn="r">
              <a:spcBef>
                <a:spcPts val="0"/>
              </a:spcBef>
              <a:spcAft>
                <a:spcPts val="0"/>
              </a:spcAft>
              <a:buNone/>
            </a:pPr>
            <a:fld id="{00000000-1234-1234-1234-123412341234}" type="slidenum">
              <a:rPr lang="en"/>
              <a:t>‹#›</a:t>
            </a:fld>
            <a:endParaRPr/>
          </a:p>
        </p:txBody>
      </p:sp>
      <p:sp>
        <p:nvSpPr>
          <p:cNvPr id="100" name="Google Shape;100;p47"/>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0"/>
              </a:spcBef>
              <a:spcAft>
                <a:spcPts val="0"/>
              </a:spcAft>
              <a:buClr>
                <a:schemeClr val="lt1"/>
              </a:buClr>
              <a:buSzPts val="1900"/>
              <a:buFont typeface="Arial"/>
              <a:buNone/>
              <a:defRPr b="1" i="0" sz="19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1" name="Google Shape;101;p47"/>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900">
                <a:solidFill>
                  <a:srgbClr val="888888"/>
                </a:solidFill>
                <a:latin typeface="Prompt ExtraLight"/>
                <a:ea typeface="Prompt ExtraLight"/>
                <a:cs typeface="Prompt ExtraLight"/>
                <a:sym typeface="Prompt ExtraLight"/>
              </a:defRPr>
            </a:lvl1pPr>
            <a:lvl2pPr lvl="1"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2pPr>
            <a:lvl3pPr lvl="2"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3pPr>
            <a:lvl4pPr lvl="3"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4pPr>
            <a:lvl5pPr lvl="4"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5pPr>
            <a:lvl6pPr lvl="5"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6pPr>
            <a:lvl7pPr lvl="6"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7pPr>
            <a:lvl8pPr lvl="7"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8pPr>
            <a:lvl9pPr lvl="8" marR="0" rtl="0" algn="l">
              <a:spcBef>
                <a:spcPts val="0"/>
              </a:spcBef>
              <a:spcAft>
                <a:spcPts val="0"/>
              </a:spcAft>
              <a:buSzPts val="1400"/>
              <a:buNone/>
              <a:defRPr b="0" i="0" sz="1800" u="none" cap="none" strike="noStrike">
                <a:solidFill>
                  <a:schemeClr val="dk1"/>
                </a:solidFill>
                <a:latin typeface="Prompt ExtraLight"/>
                <a:ea typeface="Prompt ExtraLight"/>
                <a:cs typeface="Prompt ExtraLight"/>
                <a:sym typeface="Prompt ExtraLight"/>
              </a:defRPr>
            </a:lvl9pPr>
          </a:lstStyle>
          <a:p/>
        </p:txBody>
      </p:sp>
      <p:sp>
        <p:nvSpPr>
          <p:cNvPr id="102" name="Google Shape;102;p47"/>
          <p:cNvSpPr txBox="1"/>
          <p:nvPr>
            <p:ph idx="1" type="body"/>
          </p:nvPr>
        </p:nvSpPr>
        <p:spPr>
          <a:xfrm>
            <a:off x="468115" y="981743"/>
            <a:ext cx="8229600" cy="4525963"/>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90000"/>
              </a:lnSpc>
              <a:spcBef>
                <a:spcPts val="1000"/>
              </a:spcBef>
              <a:spcAft>
                <a:spcPts val="0"/>
              </a:spcAft>
              <a:buClr>
                <a:srgbClr val="593470"/>
              </a:buClr>
              <a:buSzPts val="2000"/>
              <a:buFont typeface="Noto Sans Symbols"/>
              <a:buChar char="▪"/>
              <a:defRPr b="0" i="0" sz="2000" u="none" cap="none" strike="noStrike">
                <a:solidFill>
                  <a:schemeClr val="dk1"/>
                </a:solidFill>
                <a:latin typeface="Prompt ExtraLight"/>
                <a:ea typeface="Prompt ExtraLight"/>
                <a:cs typeface="Prompt ExtraLight"/>
                <a:sym typeface="Prompt ExtraLight"/>
              </a:defRPr>
            </a:lvl1pPr>
            <a:lvl2pPr indent="-342900" lvl="1" marL="914400" marR="0" rtl="0" algn="l">
              <a:lnSpc>
                <a:spcPct val="90000"/>
              </a:lnSpc>
              <a:spcBef>
                <a:spcPts val="500"/>
              </a:spcBef>
              <a:spcAft>
                <a:spcPts val="0"/>
              </a:spcAft>
              <a:buClr>
                <a:srgbClr val="593470"/>
              </a:buClr>
              <a:buSzPts val="1800"/>
              <a:buFont typeface="Prompt ExtraLight"/>
              <a:buChar char="-"/>
              <a:defRPr b="0" i="0" sz="1800" u="none" cap="none" strike="noStrike">
                <a:solidFill>
                  <a:schemeClr val="dk1"/>
                </a:solidFill>
                <a:latin typeface="Prompt ExtraLight"/>
                <a:ea typeface="Prompt ExtraLight"/>
                <a:cs typeface="Prompt ExtraLight"/>
                <a:sym typeface="Prompt ExtraLight"/>
              </a:defRPr>
            </a:lvl2pPr>
            <a:lvl3pPr indent="-330200" lvl="2" marL="1371600" marR="0" rtl="0" algn="l">
              <a:lnSpc>
                <a:spcPct val="90000"/>
              </a:lnSpc>
              <a:spcBef>
                <a:spcPts val="500"/>
              </a:spcBef>
              <a:spcAft>
                <a:spcPts val="0"/>
              </a:spcAft>
              <a:buClr>
                <a:srgbClr val="864EA9"/>
              </a:buClr>
              <a:buSzPts val="1600"/>
              <a:buFont typeface="Arial"/>
              <a:buChar char="•"/>
              <a:defRPr b="0" i="0" sz="1600" u="none" cap="none" strike="noStrike">
                <a:solidFill>
                  <a:schemeClr val="dk1"/>
                </a:solidFill>
                <a:latin typeface="Prompt ExtraLight"/>
                <a:ea typeface="Prompt ExtraLight"/>
                <a:cs typeface="Prompt ExtraLight"/>
                <a:sym typeface="Prompt ExtraLight"/>
              </a:defRPr>
            </a:lvl3pPr>
            <a:lvl4pPr indent="-317500" lvl="3" marL="18288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4pPr>
            <a:lvl5pPr indent="-317500" lvl="4" marL="2286000" marR="0" rtl="0" algn="l">
              <a:lnSpc>
                <a:spcPct val="90000"/>
              </a:lnSpc>
              <a:spcBef>
                <a:spcPts val="500"/>
              </a:spcBef>
              <a:spcAft>
                <a:spcPts val="0"/>
              </a:spcAft>
              <a:buClr>
                <a:srgbClr val="6E56A0"/>
              </a:buClr>
              <a:buSzPts val="1400"/>
              <a:buFont typeface="Prompt ExtraLight"/>
              <a:buChar char="»"/>
              <a:defRPr b="0" i="0" sz="1400" u="none" cap="none" strike="noStrike">
                <a:solidFill>
                  <a:schemeClr val="dk1"/>
                </a:solidFill>
                <a:latin typeface="Prompt ExtraLight"/>
                <a:ea typeface="Prompt ExtraLight"/>
                <a:cs typeface="Prompt ExtraLight"/>
                <a:sym typeface="Prompt Extra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Prompt ExtraLight"/>
                <a:ea typeface="Prompt ExtraLight"/>
                <a:cs typeface="Prompt ExtraLight"/>
                <a:sym typeface="Prompt ExtraLight"/>
              </a:defRPr>
            </a:lvl9pPr>
          </a:lstStyle>
          <a:p/>
        </p:txBody>
      </p:sp>
    </p:spTree>
  </p:cSld>
  <p:clrMap accent1="accent1" accent2="accent2" accent3="accent3" accent4="accent4" accent5="accent5" accent6="accent6" bg1="lt1" bg2="dk2" tx1="dk1" tx2="lt2" folHlink="folHlink" hlink="hlink"/>
  <p:sldLayoutIdLst>
    <p:sldLayoutId id="2147483662" r:id="rId4"/>
    <p:sldLayoutId id="214748366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9.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4.xml"/><Relationship Id="rId5" Type="http://schemas.openxmlformats.org/officeDocument/2006/relationships/slide" Target="/ppt/slides/slide5.xml"/><Relationship Id="rId6" Type="http://schemas.openxmlformats.org/officeDocument/2006/relationships/slide" Target="/ppt/slides/slide6.xml"/><Relationship Id="rId7" Type="http://schemas.openxmlformats.org/officeDocument/2006/relationships/slide" Target="/ppt/slides/slide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17.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20.pn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hyperlink" Target="about:blank" TargetMode="Externa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about:blank" TargetMode="Externa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about:blank" TargetMode="External"/><Relationship Id="rId4" Type="http://schemas.openxmlformats.org/officeDocument/2006/relationships/image" Target="../media/image11.png"/><Relationship Id="rId5" Type="http://schemas.openxmlformats.org/officeDocument/2006/relationships/hyperlink" Target="about:blan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about:blank" TargetMode="Externa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about:blank" TargetMode="Externa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
          <p:cNvSpPr txBox="1"/>
          <p:nvPr>
            <p:ph type="ctrTitle"/>
          </p:nvPr>
        </p:nvSpPr>
        <p:spPr>
          <a:xfrm>
            <a:off x="457200" y="2693987"/>
            <a:ext cx="5742296"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3200"/>
              <a:buFont typeface="Arial"/>
              <a:buNone/>
            </a:pPr>
            <a:r>
              <a:rPr lang="en"/>
              <a:t>Sesión Extraordinaria de Consejo Directivo</a:t>
            </a:r>
            <a:endParaRPr/>
          </a:p>
        </p:txBody>
      </p:sp>
      <p:sp>
        <p:nvSpPr>
          <p:cNvPr id="116" name="Google Shape;116;p1"/>
          <p:cNvSpPr txBox="1"/>
          <p:nvPr>
            <p:ph idx="1" type="subTitle"/>
          </p:nvPr>
        </p:nvSpPr>
        <p:spPr>
          <a:xfrm>
            <a:off x="544203" y="4164012"/>
            <a:ext cx="5742296" cy="1211239"/>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2000"/>
              <a:buNone/>
            </a:pPr>
            <a:r>
              <a:rPr lang="en"/>
              <a:t>02/2021</a:t>
            </a:r>
            <a:endParaRPr/>
          </a:p>
        </p:txBody>
      </p:sp>
      <p:sp>
        <p:nvSpPr>
          <p:cNvPr id="117" name="Google Shape;117;p1"/>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18" name="Google Shape;118;p1"/>
          <p:cNvSpPr txBox="1"/>
          <p:nvPr>
            <p:ph idx="11" type="ftr"/>
          </p:nvPr>
        </p:nvSpPr>
        <p:spPr>
          <a:xfrm>
            <a:off x="2694332" y="6492875"/>
            <a:ext cx="3755335"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0"/>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13" name="Google Shape;213;p10"/>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14" name="Google Shape;214;p10"/>
          <p:cNvSpPr txBox="1"/>
          <p:nvPr>
            <p:ph idx="11" type="ftr"/>
          </p:nvPr>
        </p:nvSpPr>
        <p:spPr>
          <a:xfrm>
            <a:off x="2771576" y="6467018"/>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a:p>
        </p:txBody>
      </p:sp>
      <p:sp>
        <p:nvSpPr>
          <p:cNvPr id="215" name="Google Shape;215;p10"/>
          <p:cNvSpPr txBox="1"/>
          <p:nvPr>
            <p:ph idx="1" type="body"/>
          </p:nvPr>
        </p:nvSpPr>
        <p:spPr>
          <a:xfrm>
            <a:off x="1101551" y="617762"/>
            <a:ext cx="6940898" cy="1175513"/>
          </a:xfrm>
          <a:prstGeom prst="rect">
            <a:avLst/>
          </a:prstGeom>
          <a:noFill/>
          <a:ln>
            <a:noFill/>
          </a:ln>
        </p:spPr>
        <p:txBody>
          <a:bodyPr anchorCtr="0" anchor="t" bIns="45700" lIns="91425" spcFirstLastPara="1" rIns="91425" wrap="square" tIns="45700">
            <a:normAutofit/>
          </a:bodyPr>
          <a:lstStyle/>
          <a:p>
            <a:pPr indent="0" lvl="0" marL="0" rtl="0" algn="ctr">
              <a:lnSpc>
                <a:spcPct val="170000"/>
              </a:lnSpc>
              <a:spcBef>
                <a:spcPts val="0"/>
              </a:spcBef>
              <a:spcAft>
                <a:spcPts val="0"/>
              </a:spcAft>
              <a:buSzPts val="1800"/>
              <a:buNone/>
            </a:pPr>
            <a:r>
              <a:rPr b="1" lang="en" sz="1800">
                <a:solidFill>
                  <a:srgbClr val="593470"/>
                </a:solidFill>
              </a:rPr>
              <a:t>Anteproyecto de Adquisiciones para el Ejercicio 2022 de los Capítulos:</a:t>
            </a:r>
            <a:endParaRPr/>
          </a:p>
        </p:txBody>
      </p:sp>
      <p:sp>
        <p:nvSpPr>
          <p:cNvPr id="216" name="Google Shape;216;p10"/>
          <p:cNvSpPr txBox="1"/>
          <p:nvPr/>
        </p:nvSpPr>
        <p:spPr>
          <a:xfrm>
            <a:off x="3591588" y="2410875"/>
            <a:ext cx="1960800" cy="6771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593470"/>
              </a:buClr>
              <a:buSzPts val="1600"/>
              <a:buFont typeface="Poppins"/>
              <a:buNone/>
            </a:pPr>
            <a:r>
              <a:rPr b="1" i="0" lang="en" sz="1600" u="none" cap="none" strike="noStrike">
                <a:solidFill>
                  <a:srgbClr val="593470"/>
                </a:solidFill>
                <a:latin typeface="Poppins"/>
                <a:ea typeface="Poppins"/>
                <a:cs typeface="Poppins"/>
                <a:sym typeface="Poppins"/>
              </a:rPr>
              <a:t>MATERIALES </a:t>
            </a:r>
            <a:endParaRPr b="1" i="0" sz="1600" u="none" cap="none" strike="noStrike">
              <a:solidFill>
                <a:srgbClr val="593470"/>
              </a:solidFill>
              <a:latin typeface="Poppins"/>
              <a:ea typeface="Poppins"/>
              <a:cs typeface="Poppins"/>
              <a:sym typeface="Poppins"/>
            </a:endParaRPr>
          </a:p>
          <a:p>
            <a:pPr indent="0" lvl="0" marL="0" marR="0" rtl="0" algn="ctr">
              <a:spcBef>
                <a:spcPts val="0"/>
              </a:spcBef>
              <a:spcAft>
                <a:spcPts val="0"/>
              </a:spcAft>
              <a:buClr>
                <a:srgbClr val="593470"/>
              </a:buClr>
              <a:buSzPts val="1600"/>
              <a:buFont typeface="Poppins"/>
              <a:buNone/>
            </a:pPr>
            <a:r>
              <a:rPr b="1" i="0" lang="en" sz="1600" u="none" cap="none" strike="noStrike">
                <a:solidFill>
                  <a:srgbClr val="593470"/>
                </a:solidFill>
                <a:latin typeface="Poppins"/>
                <a:ea typeface="Poppins"/>
                <a:cs typeface="Poppins"/>
                <a:sym typeface="Poppins"/>
              </a:rPr>
              <a:t>Y SUMINISTROS </a:t>
            </a:r>
            <a:endParaRPr b="1" i="0" sz="800" u="none" cap="none" strike="noStrike">
              <a:solidFill>
                <a:srgbClr val="593470"/>
              </a:solidFill>
              <a:latin typeface="Poppins"/>
              <a:ea typeface="Poppins"/>
              <a:cs typeface="Poppins"/>
              <a:sym typeface="Poppins"/>
            </a:endParaRPr>
          </a:p>
        </p:txBody>
      </p:sp>
      <p:sp>
        <p:nvSpPr>
          <p:cNvPr id="217" name="Google Shape;217;p10"/>
          <p:cNvSpPr txBox="1"/>
          <p:nvPr/>
        </p:nvSpPr>
        <p:spPr>
          <a:xfrm>
            <a:off x="3729738" y="1756582"/>
            <a:ext cx="1684500" cy="7233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7F7F7F"/>
              </a:buClr>
              <a:buSzPts val="3500"/>
              <a:buFont typeface="Poppins"/>
              <a:buNone/>
            </a:pPr>
            <a:r>
              <a:rPr b="1" i="0" lang="en" sz="3500" u="none" cap="none" strike="noStrike">
                <a:solidFill>
                  <a:srgbClr val="7F7F7F"/>
                </a:solidFill>
                <a:latin typeface="Poppins"/>
                <a:ea typeface="Poppins"/>
                <a:cs typeface="Poppins"/>
                <a:sym typeface="Poppins"/>
              </a:rPr>
              <a:t>2000</a:t>
            </a:r>
            <a:endParaRPr b="0" i="0" sz="1800" u="none" cap="none" strike="noStrike">
              <a:solidFill>
                <a:srgbClr val="7F7F7F"/>
              </a:solidFill>
              <a:latin typeface="Poppins"/>
              <a:ea typeface="Poppins"/>
              <a:cs typeface="Poppins"/>
              <a:sym typeface="Poppins"/>
            </a:endParaRPr>
          </a:p>
        </p:txBody>
      </p:sp>
      <p:sp>
        <p:nvSpPr>
          <p:cNvPr id="218" name="Google Shape;218;p10"/>
          <p:cNvSpPr txBox="1"/>
          <p:nvPr/>
        </p:nvSpPr>
        <p:spPr>
          <a:xfrm>
            <a:off x="3818826" y="3742290"/>
            <a:ext cx="1506300" cy="6771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593470"/>
              </a:buClr>
              <a:buSzPts val="1600"/>
              <a:buFont typeface="Poppins"/>
              <a:buNone/>
            </a:pPr>
            <a:r>
              <a:rPr b="1" i="0" lang="en" sz="1600" u="none" cap="none" strike="noStrike">
                <a:solidFill>
                  <a:srgbClr val="593470"/>
                </a:solidFill>
                <a:latin typeface="Poppins"/>
                <a:ea typeface="Poppins"/>
                <a:cs typeface="Poppins"/>
                <a:sym typeface="Poppins"/>
              </a:rPr>
              <a:t>SERVICIOS GENERALES</a:t>
            </a:r>
            <a:endParaRPr b="1" i="0" sz="1600" u="none" cap="none" strike="noStrike">
              <a:solidFill>
                <a:srgbClr val="593470"/>
              </a:solidFill>
              <a:latin typeface="Poppins"/>
              <a:ea typeface="Poppins"/>
              <a:cs typeface="Poppins"/>
              <a:sym typeface="Poppins"/>
            </a:endParaRPr>
          </a:p>
        </p:txBody>
      </p:sp>
      <p:sp>
        <p:nvSpPr>
          <p:cNvPr id="219" name="Google Shape;219;p10"/>
          <p:cNvSpPr txBox="1"/>
          <p:nvPr/>
        </p:nvSpPr>
        <p:spPr>
          <a:xfrm>
            <a:off x="3818826" y="3030806"/>
            <a:ext cx="1506300" cy="7233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7F7F7F"/>
              </a:buClr>
              <a:buSzPts val="3500"/>
              <a:buFont typeface="Poppins"/>
              <a:buNone/>
            </a:pPr>
            <a:r>
              <a:rPr b="1" i="0" lang="en" sz="3500" u="none" cap="none" strike="noStrike">
                <a:solidFill>
                  <a:srgbClr val="7F7F7F"/>
                </a:solidFill>
                <a:latin typeface="Poppins"/>
                <a:ea typeface="Poppins"/>
                <a:cs typeface="Poppins"/>
                <a:sym typeface="Poppins"/>
              </a:rPr>
              <a:t>3000</a:t>
            </a:r>
            <a:endParaRPr b="0" i="0" sz="1800" u="none" cap="none" strike="noStrike">
              <a:solidFill>
                <a:srgbClr val="7F7F7F"/>
              </a:solidFill>
              <a:latin typeface="Poppins"/>
              <a:ea typeface="Poppins"/>
              <a:cs typeface="Poppins"/>
              <a:sym typeface="Poppins"/>
            </a:endParaRPr>
          </a:p>
        </p:txBody>
      </p:sp>
      <p:sp>
        <p:nvSpPr>
          <p:cNvPr id="220" name="Google Shape;220;p10"/>
          <p:cNvSpPr txBox="1"/>
          <p:nvPr/>
        </p:nvSpPr>
        <p:spPr>
          <a:xfrm>
            <a:off x="3092526" y="5062153"/>
            <a:ext cx="2958900" cy="954077"/>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593470"/>
              </a:buClr>
              <a:buSzPts val="1600"/>
              <a:buFont typeface="Poppins"/>
              <a:buNone/>
            </a:pPr>
            <a:r>
              <a:rPr b="1" i="0" lang="en" sz="1600" u="none" cap="none" strike="noStrike">
                <a:solidFill>
                  <a:srgbClr val="593470"/>
                </a:solidFill>
                <a:latin typeface="Poppins"/>
                <a:ea typeface="Poppins"/>
                <a:cs typeface="Poppins"/>
                <a:sym typeface="Poppins"/>
              </a:rPr>
              <a:t>BIENES MUEBLES, INMUEBLES E INTANGIBLES</a:t>
            </a:r>
            <a:endParaRPr b="1" i="0" sz="1600" u="none" cap="none" strike="noStrike">
              <a:solidFill>
                <a:srgbClr val="593470"/>
              </a:solidFill>
              <a:latin typeface="Poppins"/>
              <a:ea typeface="Poppins"/>
              <a:cs typeface="Poppins"/>
              <a:sym typeface="Poppins"/>
            </a:endParaRPr>
          </a:p>
          <a:p>
            <a:pPr indent="0" lvl="0" marL="0" marR="0" rtl="0" algn="l">
              <a:spcBef>
                <a:spcPts val="0"/>
              </a:spcBef>
              <a:spcAft>
                <a:spcPts val="0"/>
              </a:spcAft>
              <a:buClr>
                <a:schemeClr val="dk1"/>
              </a:buClr>
              <a:buSzPts val="1800"/>
              <a:buFont typeface="Prompt ExtraLight"/>
              <a:buNone/>
            </a:pPr>
            <a:r>
              <a:t/>
            </a:r>
            <a:endParaRPr b="0" i="0" sz="1800" u="none" cap="none" strike="noStrike">
              <a:solidFill>
                <a:srgbClr val="593470"/>
              </a:solidFill>
              <a:latin typeface="Lato"/>
              <a:ea typeface="Lato"/>
              <a:cs typeface="Lato"/>
              <a:sym typeface="Lato"/>
            </a:endParaRPr>
          </a:p>
        </p:txBody>
      </p:sp>
      <p:sp>
        <p:nvSpPr>
          <p:cNvPr id="221" name="Google Shape;221;p10"/>
          <p:cNvSpPr txBox="1"/>
          <p:nvPr/>
        </p:nvSpPr>
        <p:spPr>
          <a:xfrm>
            <a:off x="3818826" y="4365870"/>
            <a:ext cx="1506300" cy="7233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7F7F7F"/>
              </a:buClr>
              <a:buSzPts val="3500"/>
              <a:buFont typeface="Poppins"/>
              <a:buNone/>
            </a:pPr>
            <a:r>
              <a:rPr b="1" i="0" lang="en" sz="3500" u="none" cap="none" strike="noStrike">
                <a:solidFill>
                  <a:srgbClr val="7F7F7F"/>
                </a:solidFill>
                <a:latin typeface="Poppins"/>
                <a:ea typeface="Poppins"/>
                <a:cs typeface="Poppins"/>
                <a:sym typeface="Poppins"/>
              </a:rPr>
              <a:t>5000 </a:t>
            </a:r>
            <a:endParaRPr b="0" i="0" sz="1800" u="none" cap="none" strike="noStrike">
              <a:solidFill>
                <a:srgbClr val="7F7F7F"/>
              </a:solidFill>
              <a:latin typeface="Poppins"/>
              <a:ea typeface="Poppins"/>
              <a:cs typeface="Poppins"/>
              <a:sym typeface="Poppins"/>
            </a:endParaRPr>
          </a:p>
        </p:txBody>
      </p:sp>
      <p:pic>
        <p:nvPicPr>
          <p:cNvPr id="222" name="Google Shape;222;p10"/>
          <p:cNvPicPr preferRelativeResize="0"/>
          <p:nvPr/>
        </p:nvPicPr>
        <p:blipFill rotWithShape="1">
          <a:blip r:embed="rId3">
            <a:alphaModFix/>
          </a:blip>
          <a:srcRect b="0" l="0" r="0" t="0"/>
          <a:stretch/>
        </p:blipFill>
        <p:spPr>
          <a:xfrm>
            <a:off x="0" y="5912155"/>
            <a:ext cx="1906024" cy="737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pic>
        <p:nvPicPr>
          <p:cNvPr id="227" name="Google Shape;227;p11"/>
          <p:cNvPicPr preferRelativeResize="0"/>
          <p:nvPr/>
        </p:nvPicPr>
        <p:blipFill rotWithShape="1">
          <a:blip r:embed="rId3">
            <a:alphaModFix/>
          </a:blip>
          <a:srcRect b="0" l="0" r="0" t="0"/>
          <a:stretch/>
        </p:blipFill>
        <p:spPr>
          <a:xfrm>
            <a:off x="7172483" y="5869063"/>
            <a:ext cx="1906024" cy="737425"/>
          </a:xfrm>
          <a:prstGeom prst="rect">
            <a:avLst/>
          </a:prstGeom>
          <a:noFill/>
          <a:ln>
            <a:noFill/>
          </a:ln>
        </p:spPr>
      </p:pic>
      <p:sp>
        <p:nvSpPr>
          <p:cNvPr id="228" name="Google Shape;228;p11"/>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29" name="Google Shape;229;p11"/>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30" name="Google Shape;230;p11"/>
          <p:cNvSpPr txBox="1"/>
          <p:nvPr>
            <p:ph idx="11" type="ftr"/>
          </p:nvPr>
        </p:nvSpPr>
        <p:spPr>
          <a:xfrm>
            <a:off x="2771576" y="6467018"/>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231" name="Google Shape;231;p11"/>
          <p:cNvSpPr txBox="1"/>
          <p:nvPr>
            <p:ph idx="1" type="body"/>
          </p:nvPr>
        </p:nvSpPr>
        <p:spPr>
          <a:xfrm>
            <a:off x="117741" y="672792"/>
            <a:ext cx="6892659" cy="575566"/>
          </a:xfrm>
          <a:prstGeom prst="rect">
            <a:avLst/>
          </a:prstGeom>
          <a:noFill/>
          <a:ln>
            <a:noFill/>
          </a:ln>
        </p:spPr>
        <p:txBody>
          <a:bodyPr anchorCtr="0" anchor="t" bIns="45700" lIns="91425" spcFirstLastPara="1" rIns="91425" wrap="square" tIns="45700">
            <a:normAutofit/>
          </a:bodyPr>
          <a:lstStyle/>
          <a:p>
            <a:pPr indent="0" lvl="0" marL="0" rtl="0" algn="l">
              <a:lnSpc>
                <a:spcPct val="170000"/>
              </a:lnSpc>
              <a:spcBef>
                <a:spcPts val="0"/>
              </a:spcBef>
              <a:spcAft>
                <a:spcPts val="0"/>
              </a:spcAft>
              <a:buSzPts val="1800"/>
              <a:buNone/>
            </a:pPr>
            <a:r>
              <a:rPr b="1" lang="en" sz="1800">
                <a:solidFill>
                  <a:srgbClr val="593470"/>
                </a:solidFill>
                <a:latin typeface="Poppins Medium"/>
                <a:ea typeface="Poppins Medium"/>
                <a:cs typeface="Poppins Medium"/>
                <a:sym typeface="Poppins Medium"/>
              </a:rPr>
              <a:t>DIRECCIÓN GENERAL DE SERVICIOS MÉDICOS</a:t>
            </a:r>
            <a:endParaRPr/>
          </a:p>
        </p:txBody>
      </p:sp>
      <p:graphicFrame>
        <p:nvGraphicFramePr>
          <p:cNvPr id="232" name="Google Shape;232;p11"/>
          <p:cNvGraphicFramePr/>
          <p:nvPr/>
        </p:nvGraphicFramePr>
        <p:xfrm>
          <a:off x="777916" y="1747955"/>
          <a:ext cx="3000000" cy="3000000"/>
        </p:xfrm>
        <a:graphic>
          <a:graphicData uri="http://schemas.openxmlformats.org/drawingml/2006/table">
            <a:tbl>
              <a:tblPr>
                <a:noFill/>
                <a:tableStyleId>{750D0F0A-F5ED-40CA-A50B-969C50BB5A70}</a:tableStyleId>
              </a:tblPr>
              <a:tblGrid>
                <a:gridCol w="1293325"/>
                <a:gridCol w="1529100"/>
                <a:gridCol w="1529100"/>
                <a:gridCol w="1626200"/>
                <a:gridCol w="1670050"/>
              </a:tblGrid>
              <a:tr h="4357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 2022 </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59DD1"/>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DGSM</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$828,692,789.48</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$1,060,402,603.00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$740,873,101.00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$894,313,766.74</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F9BFE2"/>
                    </a:solidFill>
                  </a:tcPr>
                </a:tc>
              </a:tr>
            </a:tbl>
          </a:graphicData>
        </a:graphic>
      </p:graphicFrame>
      <p:graphicFrame>
        <p:nvGraphicFramePr>
          <p:cNvPr id="233" name="Google Shape;233;p11"/>
          <p:cNvGraphicFramePr/>
          <p:nvPr/>
        </p:nvGraphicFramePr>
        <p:xfrm>
          <a:off x="777916" y="3510670"/>
          <a:ext cx="3000000" cy="3000000"/>
        </p:xfrm>
        <a:graphic>
          <a:graphicData uri="http://schemas.openxmlformats.org/drawingml/2006/table">
            <a:tbl>
              <a:tblPr>
                <a:noFill/>
                <a:tableStyleId>{750D0F0A-F5ED-40CA-A50B-969C50BB5A70}</a:tableStyleId>
              </a:tblPr>
              <a:tblGrid>
                <a:gridCol w="1286075"/>
                <a:gridCol w="1520575"/>
                <a:gridCol w="1520575"/>
                <a:gridCol w="1617125"/>
                <a:gridCol w="1703400"/>
              </a:tblGrid>
              <a:tr h="470075">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9DD1"/>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2022</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9DD1"/>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DGSM</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21</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25</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16</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18</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BFE2"/>
                    </a:solidFill>
                  </a:tcPr>
                </a:tc>
              </a:tr>
            </a:tbl>
          </a:graphicData>
        </a:graphic>
      </p:graphicFrame>
      <p:sp>
        <p:nvSpPr>
          <p:cNvPr id="234" name="Google Shape;234;p11"/>
          <p:cNvSpPr txBox="1"/>
          <p:nvPr/>
        </p:nvSpPr>
        <p:spPr>
          <a:xfrm>
            <a:off x="1278876" y="1267300"/>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595959"/>
              </a:buClr>
              <a:buSzPts val="1800"/>
              <a:buFont typeface="Poppins"/>
              <a:buNone/>
            </a:pPr>
            <a:r>
              <a:rPr b="1" i="0" lang="en" sz="1800" u="none" cap="none" strike="noStrike">
                <a:solidFill>
                  <a:srgbClr val="595959"/>
                </a:solidFill>
                <a:latin typeface="Poppins"/>
                <a:ea typeface="Poppins"/>
                <a:cs typeface="Poppins"/>
                <a:sym typeface="Poppins"/>
              </a:rPr>
              <a:t>MONTOS PROGRAMADOS POR AÑO EN PAA</a:t>
            </a:r>
            <a:endParaRPr b="1" i="0" sz="1800" u="none" cap="none" strike="noStrike">
              <a:solidFill>
                <a:srgbClr val="595959"/>
              </a:solidFill>
              <a:latin typeface="Poppins"/>
              <a:ea typeface="Poppins"/>
              <a:cs typeface="Poppins"/>
              <a:sym typeface="Poppins"/>
            </a:endParaRPr>
          </a:p>
        </p:txBody>
      </p:sp>
      <p:sp>
        <p:nvSpPr>
          <p:cNvPr id="235" name="Google Shape;235;p11"/>
          <p:cNvSpPr txBox="1"/>
          <p:nvPr/>
        </p:nvSpPr>
        <p:spPr>
          <a:xfrm>
            <a:off x="778078" y="3048982"/>
            <a:ext cx="76476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rgbClr val="595959"/>
              </a:buClr>
              <a:buSzPts val="1800"/>
              <a:buFont typeface="Poppins"/>
              <a:buNone/>
            </a:pPr>
            <a:r>
              <a:rPr b="1" i="0" lang="en" sz="1800" u="none" cap="none" strike="noStrike">
                <a:solidFill>
                  <a:srgbClr val="595959"/>
                </a:solidFill>
                <a:latin typeface="Poppins"/>
                <a:ea typeface="Poppins"/>
                <a:cs typeface="Poppins"/>
                <a:sym typeface="Poppins"/>
              </a:rPr>
              <a:t>PROCESOS DE COMPRA SOLICITADOS POR AÑO</a:t>
            </a:r>
            <a:endParaRPr b="0" i="0" sz="1800" u="none" cap="none" strike="noStrike">
              <a:solidFill>
                <a:srgbClr val="595959"/>
              </a:solidFill>
              <a:latin typeface="Prompt ExtraLight"/>
              <a:ea typeface="Prompt ExtraLight"/>
              <a:cs typeface="Prompt ExtraLight"/>
              <a:sym typeface="Prompt ExtraLight"/>
            </a:endParaRPr>
          </a:p>
        </p:txBody>
      </p:sp>
      <p:sp>
        <p:nvSpPr>
          <p:cNvPr id="236" name="Google Shape;236;p11"/>
          <p:cNvSpPr txBox="1"/>
          <p:nvPr/>
        </p:nvSpPr>
        <p:spPr>
          <a:xfrm>
            <a:off x="-63374" y="6179106"/>
            <a:ext cx="3065700" cy="384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rgbClr val="7F7F7F"/>
              </a:buClr>
              <a:buSzPts val="1300"/>
              <a:buFont typeface="Source Sans Pro"/>
              <a:buNone/>
            </a:pPr>
            <a:r>
              <a:rPr b="1" i="0" lang="en" sz="1300" u="none" cap="none" strike="noStrike">
                <a:solidFill>
                  <a:srgbClr val="7F7F7F"/>
                </a:solidFill>
                <a:latin typeface="Source Sans Pro"/>
                <a:ea typeface="Source Sans Pro"/>
                <a:cs typeface="Source Sans Pro"/>
                <a:sym typeface="Source Sans Pro"/>
              </a:rPr>
              <a:t>2020-2021 ATÍPICO POR COVID.</a:t>
            </a:r>
            <a:endParaRPr b="1" i="0" sz="1300" u="none" cap="none" strike="noStrike">
              <a:solidFill>
                <a:srgbClr val="7F7F7F"/>
              </a:solidFill>
              <a:latin typeface="Source Sans Pro"/>
              <a:ea typeface="Source Sans Pro"/>
              <a:cs typeface="Source Sans Pro"/>
              <a:sym typeface="Source Sans Pr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2"/>
          <p:cNvPicPr preferRelativeResize="0"/>
          <p:nvPr/>
        </p:nvPicPr>
        <p:blipFill rotWithShape="1">
          <a:blip r:embed="rId3">
            <a:alphaModFix/>
          </a:blip>
          <a:srcRect b="0" l="0" r="0" t="0"/>
          <a:stretch/>
        </p:blipFill>
        <p:spPr>
          <a:xfrm>
            <a:off x="7172483" y="5878116"/>
            <a:ext cx="1906024" cy="737425"/>
          </a:xfrm>
          <a:prstGeom prst="rect">
            <a:avLst/>
          </a:prstGeom>
          <a:noFill/>
          <a:ln>
            <a:noFill/>
          </a:ln>
        </p:spPr>
      </p:pic>
      <p:sp>
        <p:nvSpPr>
          <p:cNvPr id="242" name="Google Shape;242;p12"/>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43" name="Google Shape;243;p12"/>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44" name="Google Shape;244;p12"/>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245" name="Google Shape;245;p12"/>
          <p:cNvSpPr txBox="1"/>
          <p:nvPr>
            <p:ph idx="1" type="body"/>
          </p:nvPr>
        </p:nvSpPr>
        <p:spPr>
          <a:xfrm>
            <a:off x="4033609" y="719347"/>
            <a:ext cx="4904641" cy="445060"/>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170000"/>
              </a:lnSpc>
              <a:spcBef>
                <a:spcPts val="0"/>
              </a:spcBef>
              <a:spcAft>
                <a:spcPts val="0"/>
              </a:spcAft>
              <a:buSzPts val="1600"/>
              <a:buNone/>
            </a:pPr>
            <a:r>
              <a:rPr b="1" lang="en" sz="1600">
                <a:solidFill>
                  <a:srgbClr val="593470"/>
                </a:solidFill>
                <a:latin typeface="Poppins Medium"/>
                <a:ea typeface="Poppins Medium"/>
                <a:cs typeface="Poppins Medium"/>
                <a:sym typeface="Poppins Medium"/>
              </a:rPr>
              <a:t>DIRECCIÓN GENERAL DE SERVICIOS MÉDICOS</a:t>
            </a:r>
            <a:endParaRPr/>
          </a:p>
        </p:txBody>
      </p:sp>
      <p:graphicFrame>
        <p:nvGraphicFramePr>
          <p:cNvPr id="246" name="Google Shape;246;p12"/>
          <p:cNvGraphicFramePr/>
          <p:nvPr/>
        </p:nvGraphicFramePr>
        <p:xfrm>
          <a:off x="5057383" y="1386709"/>
          <a:ext cx="3000000" cy="3000000"/>
        </p:xfrm>
        <a:graphic>
          <a:graphicData uri="http://schemas.openxmlformats.org/drawingml/2006/table">
            <a:tbl>
              <a:tblPr>
                <a:noFill/>
                <a:tableStyleId>{750D0F0A-F5ED-40CA-A50B-969C50BB5A70}</a:tableStyleId>
              </a:tblPr>
              <a:tblGrid>
                <a:gridCol w="3772175"/>
              </a:tblGrid>
              <a:tr h="177800">
                <a:tc>
                  <a:txBody>
                    <a:bodyPr/>
                    <a:lstStyle/>
                    <a:p>
                      <a:pPr indent="0" lvl="0" marL="0" marR="0" rtl="0" algn="ctr">
                        <a:lnSpc>
                          <a:spcPct val="115000"/>
                        </a:lnSpc>
                        <a:spcBef>
                          <a:spcPts val="0"/>
                        </a:spcBef>
                        <a:spcAft>
                          <a:spcPts val="0"/>
                        </a:spcAft>
                        <a:buClr>
                          <a:schemeClr val="dk1"/>
                        </a:buClr>
                        <a:buSzPts val="1400"/>
                        <a:buFont typeface="Prompt ExtraLight"/>
                        <a:buNone/>
                      </a:pPr>
                      <a:r>
                        <a:rPr b="1" lang="en" sz="1400" u="none" cap="none" strike="noStrike">
                          <a:latin typeface="Prompt ExtraLight"/>
                          <a:ea typeface="Prompt ExtraLight"/>
                          <a:cs typeface="Prompt ExtraLight"/>
                          <a:sym typeface="Prompt ExtraLight"/>
                        </a:rPr>
                        <a:t>MONTO SOLICITADO 2022</a:t>
                      </a:r>
                      <a:endParaRPr b="1" sz="1400" u="none" cap="none" strike="noStrike">
                        <a:latin typeface="Prompt ExtraLight"/>
                        <a:ea typeface="Prompt ExtraLight"/>
                        <a:cs typeface="Prompt ExtraLight"/>
                        <a:sym typeface="Prompt ExtraLight"/>
                      </a:endParaRPr>
                    </a:p>
                    <a:p>
                      <a:pPr indent="0" lvl="0" marL="0" marR="0" rtl="0" algn="ctr">
                        <a:lnSpc>
                          <a:spcPct val="115000"/>
                        </a:lnSpc>
                        <a:spcBef>
                          <a:spcPts val="0"/>
                        </a:spcBef>
                        <a:spcAft>
                          <a:spcPts val="0"/>
                        </a:spcAft>
                        <a:buClr>
                          <a:schemeClr val="dk1"/>
                        </a:buClr>
                        <a:buSzPts val="1400"/>
                        <a:buFont typeface="Poppins Medium"/>
                        <a:buNone/>
                      </a:pPr>
                      <a:r>
                        <a:rPr b="0" lang="en" sz="1400" u="none" cap="none" strike="noStrike">
                          <a:latin typeface="Poppins Medium"/>
                          <a:ea typeface="Poppins Medium"/>
                          <a:cs typeface="Poppins Medium"/>
                          <a:sym typeface="Poppins Medium"/>
                        </a:rPr>
                        <a:t>$894,313,766.74</a:t>
                      </a:r>
                      <a:endParaRPr b="0" sz="1400" u="none" cap="none" strike="noStrike">
                        <a:latin typeface="Poppins Medium"/>
                        <a:ea typeface="Poppins Medium"/>
                        <a:cs typeface="Poppins Medium"/>
                        <a:sym typeface="Poppins Medium"/>
                      </a:endParaRPr>
                    </a:p>
                  </a:txBody>
                  <a:tcPr marT="91425" marB="91425" marR="91425" marL="91425" anchor="ctr"/>
                </a:tc>
              </a:tr>
            </a:tbl>
          </a:graphicData>
        </a:graphic>
      </p:graphicFrame>
      <p:graphicFrame>
        <p:nvGraphicFramePr>
          <p:cNvPr id="247" name="Google Shape;247;p12"/>
          <p:cNvGraphicFramePr/>
          <p:nvPr/>
        </p:nvGraphicFramePr>
        <p:xfrm>
          <a:off x="35225" y="845603"/>
          <a:ext cx="3000000" cy="3000000"/>
        </p:xfrm>
        <a:graphic>
          <a:graphicData uri="http://schemas.openxmlformats.org/drawingml/2006/table">
            <a:tbl>
              <a:tblPr>
                <a:noFill/>
                <a:tableStyleId>{750D0F0A-F5ED-40CA-A50B-969C50BB5A70}</a:tableStyleId>
              </a:tblPr>
              <a:tblGrid>
                <a:gridCol w="203200"/>
                <a:gridCol w="2359925"/>
                <a:gridCol w="905350"/>
                <a:gridCol w="537150"/>
              </a:tblGrid>
              <a:tr h="200025">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N°</a:t>
                      </a:r>
                      <a:endParaRPr b="1"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BFE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PROCESO DE COMPRA</a:t>
                      </a:r>
                      <a:endParaRPr b="1"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BFE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MONTO</a:t>
                      </a:r>
                      <a:endParaRPr b="1"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BFE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a:t>
                      </a:r>
                      <a:endParaRPr b="1"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BFE2"/>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Servicio subrogado de Hospitales 1er y 2do nivel</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$392,000,000.00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43.80%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a consumo de medicamentos del cuadro básico de primer, segundo y tercer nivel de atención médica del IPEJAL</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$332,417,926.80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37.20%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Subrogación de los servicios de Hemodiálisis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$48,304,372.12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5.40%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a consumo de material de traumatología y ortopedia</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$24,277,867.93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2.70%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imagenología</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$20,701,200.71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2.30%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6</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 los servicios hospitalarios, equipo para diagnostico, tratamiento y material oftalmológico</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$14,522,627.59</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1.60%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7</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material de cardiología 2021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$10,644,592.68</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8</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ambulancias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$9,970,215.14</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9</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Oxigenoterapia para el IPEJAL</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$8,377,501.44</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0.90%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pruebas de laboratorio de análisis clínicos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$7,957,178.31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0.90%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material de implementos médicos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$6,175,095.92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0.70%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Materiales de Análisis Clínicos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$5,560,589.92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0.60%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en comodato de los equipos y abastecimiento de insumos de hemodiálisis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$5,179,667.18</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0.60%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14</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 los servicios de psiquiatría 2021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$3,816,000.00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0.40%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190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15</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del abastecimiento de insumos y equipos para diálisis peritoneal, ambulatorio y automatizado</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$2,012,247.76</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16</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material de odontología</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$1,679,291.70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17</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Reparación del Equipo de Rayos X de la UNIMEF Pila Seca</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$534,914.67</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20002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18</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Refrigeradores para las UNIMEF´S</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$182,476.84</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0.01%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bl>
          </a:graphicData>
        </a:graphic>
      </p:graphicFrame>
      <p:sp>
        <p:nvSpPr>
          <p:cNvPr id="248" name="Google Shape;248;p12"/>
          <p:cNvSpPr/>
          <p:nvPr/>
        </p:nvSpPr>
        <p:spPr>
          <a:xfrm>
            <a:off x="4100488" y="5936631"/>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249" name="Google Shape;249;p12"/>
          <p:cNvSpPr/>
          <p:nvPr/>
        </p:nvSpPr>
        <p:spPr>
          <a:xfrm>
            <a:off x="4100488" y="6179694"/>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250" name="Google Shape;250;p12"/>
          <p:cNvSpPr txBox="1"/>
          <p:nvPr/>
        </p:nvSpPr>
        <p:spPr>
          <a:xfrm>
            <a:off x="4350251" y="5891231"/>
            <a:ext cx="20679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CONSOLIDADO</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rompt ExtraLight"/>
              <a:buNone/>
            </a:pPr>
            <a:r>
              <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PROYECTO</a:t>
            </a:r>
            <a:endParaRPr b="1" i="0" sz="700" u="none" cap="none" strike="noStrike">
              <a:solidFill>
                <a:schemeClr val="dk1"/>
              </a:solidFill>
              <a:latin typeface="Poppins"/>
              <a:ea typeface="Poppins"/>
              <a:cs typeface="Poppins"/>
              <a:sym typeface="Poppins"/>
            </a:endParaRPr>
          </a:p>
        </p:txBody>
      </p:sp>
      <p:pic>
        <p:nvPicPr>
          <p:cNvPr id="251" name="Google Shape;251;p12" title="Chart"/>
          <p:cNvPicPr preferRelativeResize="0"/>
          <p:nvPr/>
        </p:nvPicPr>
        <p:blipFill rotWithShape="1">
          <a:blip r:embed="rId4">
            <a:alphaModFix/>
          </a:blip>
          <a:srcRect b="4540" l="2663" r="2686" t="4476"/>
          <a:stretch/>
        </p:blipFill>
        <p:spPr>
          <a:xfrm>
            <a:off x="4100488" y="2312939"/>
            <a:ext cx="5088776" cy="28131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13"/>
          <p:cNvPicPr preferRelativeResize="0"/>
          <p:nvPr/>
        </p:nvPicPr>
        <p:blipFill rotWithShape="1">
          <a:blip r:embed="rId3">
            <a:alphaModFix/>
          </a:blip>
          <a:srcRect b="0" l="0" r="0" t="0"/>
          <a:stretch/>
        </p:blipFill>
        <p:spPr>
          <a:xfrm>
            <a:off x="7172483" y="5878116"/>
            <a:ext cx="1906024" cy="737425"/>
          </a:xfrm>
          <a:prstGeom prst="rect">
            <a:avLst/>
          </a:prstGeom>
          <a:noFill/>
          <a:ln>
            <a:noFill/>
          </a:ln>
        </p:spPr>
      </p:pic>
      <p:sp>
        <p:nvSpPr>
          <p:cNvPr id="257" name="Google Shape;257;p13"/>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58" name="Google Shape;258;p13"/>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59" name="Google Shape;259;p13"/>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260" name="Google Shape;260;p13"/>
          <p:cNvSpPr txBox="1"/>
          <p:nvPr>
            <p:ph idx="1" type="body"/>
          </p:nvPr>
        </p:nvSpPr>
        <p:spPr>
          <a:xfrm>
            <a:off x="125230" y="945917"/>
            <a:ext cx="5292739" cy="44506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70000"/>
              </a:lnSpc>
              <a:spcBef>
                <a:spcPts val="0"/>
              </a:spcBef>
              <a:spcAft>
                <a:spcPts val="0"/>
              </a:spcAft>
              <a:buSzPct val="100000"/>
              <a:buNone/>
            </a:pPr>
            <a:r>
              <a:rPr b="1" lang="en" sz="1800">
                <a:solidFill>
                  <a:srgbClr val="593470"/>
                </a:solidFill>
                <a:latin typeface="Poppins Medium"/>
                <a:ea typeface="Poppins Medium"/>
                <a:cs typeface="Poppins Medium"/>
                <a:sym typeface="Poppins Medium"/>
              </a:rPr>
              <a:t>DIRECCIÓN GENERAL DE PRESTACIONES</a:t>
            </a:r>
            <a:endParaRPr/>
          </a:p>
        </p:txBody>
      </p:sp>
      <p:sp>
        <p:nvSpPr>
          <p:cNvPr id="261" name="Google Shape;261;p13"/>
          <p:cNvSpPr txBox="1"/>
          <p:nvPr/>
        </p:nvSpPr>
        <p:spPr>
          <a:xfrm>
            <a:off x="486591" y="3086553"/>
            <a:ext cx="80031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PROCESOS DE COMPRA SOLICITADOS  POR AÑO</a:t>
            </a:r>
            <a:endParaRPr b="0" i="0" sz="1800" u="none" cap="none" strike="noStrike">
              <a:solidFill>
                <a:schemeClr val="dk2"/>
              </a:solidFill>
              <a:latin typeface="Prompt ExtraLight"/>
              <a:ea typeface="Prompt ExtraLight"/>
              <a:cs typeface="Prompt ExtraLight"/>
              <a:sym typeface="Prompt ExtraLight"/>
            </a:endParaRPr>
          </a:p>
        </p:txBody>
      </p:sp>
      <p:sp>
        <p:nvSpPr>
          <p:cNvPr id="262" name="Google Shape;262;p13"/>
          <p:cNvSpPr txBox="1"/>
          <p:nvPr/>
        </p:nvSpPr>
        <p:spPr>
          <a:xfrm>
            <a:off x="1278900" y="1709752"/>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MONTOS PROGRAMADOS POR AÑO  PARA PAA</a:t>
            </a:r>
            <a:endParaRPr b="1" i="0" sz="1800" u="none" cap="none" strike="noStrike">
              <a:solidFill>
                <a:schemeClr val="dk2"/>
              </a:solidFill>
              <a:latin typeface="Poppins"/>
              <a:ea typeface="Poppins"/>
              <a:cs typeface="Poppins"/>
              <a:sym typeface="Poppins"/>
            </a:endParaRPr>
          </a:p>
        </p:txBody>
      </p:sp>
      <p:pic>
        <p:nvPicPr>
          <p:cNvPr id="263" name="Google Shape;263;p13"/>
          <p:cNvPicPr preferRelativeResize="0"/>
          <p:nvPr/>
        </p:nvPicPr>
        <p:blipFill rotWithShape="1">
          <a:blip r:embed="rId4">
            <a:alphaModFix/>
          </a:blip>
          <a:srcRect b="0" l="0" r="0" t="0"/>
          <a:stretch/>
        </p:blipFill>
        <p:spPr>
          <a:xfrm>
            <a:off x="340072" y="2192621"/>
            <a:ext cx="8463856" cy="2216416"/>
          </a:xfrm>
          <a:prstGeom prst="rect">
            <a:avLst/>
          </a:prstGeom>
          <a:noFill/>
          <a:ln>
            <a:noFill/>
          </a:ln>
        </p:spPr>
      </p:pic>
      <p:sp>
        <p:nvSpPr>
          <p:cNvPr id="264" name="Google Shape;264;p13"/>
          <p:cNvSpPr txBox="1"/>
          <p:nvPr/>
        </p:nvSpPr>
        <p:spPr>
          <a:xfrm>
            <a:off x="0" y="6229001"/>
            <a:ext cx="6586200" cy="354000"/>
          </a:xfrm>
          <a:prstGeom prst="rect">
            <a:avLst/>
          </a:prstGeom>
          <a:noFill/>
          <a:ln>
            <a:noFill/>
          </a:ln>
        </p:spPr>
        <p:txBody>
          <a:bodyPr anchorCtr="0" anchor="t" bIns="91425" lIns="91425" spcFirstLastPara="1" rIns="91425" wrap="square" tIns="91425">
            <a:spAutoFit/>
          </a:bodyPr>
          <a:lstStyle/>
          <a:p>
            <a:pPr indent="0" lvl="0" marL="0" marR="0" rtl="0" algn="just">
              <a:spcBef>
                <a:spcPts val="0"/>
              </a:spcBef>
              <a:spcAft>
                <a:spcPts val="0"/>
              </a:spcAft>
              <a:buClr>
                <a:schemeClr val="dk2"/>
              </a:buClr>
              <a:buSzPts val="1100"/>
              <a:buFont typeface="Source Sans Pro"/>
              <a:buNone/>
            </a:pPr>
            <a:r>
              <a:rPr b="1" i="0" lang="en" sz="1100" u="none" cap="none" strike="noStrike">
                <a:solidFill>
                  <a:schemeClr val="dk2"/>
                </a:solidFill>
                <a:latin typeface="Source Sans Pro"/>
                <a:ea typeface="Source Sans Pro"/>
                <a:cs typeface="Source Sans Pro"/>
                <a:sym typeface="Source Sans Pro"/>
              </a:rPr>
              <a:t>2022- SE TIENE PROYECTADO LA REMODELACIÓN DE DIVERSAS ÁREAS DE CADIP Y DE LA CASA HOGAR.</a:t>
            </a:r>
            <a:endParaRPr b="1" i="0" sz="1100" u="none" cap="none" strike="noStrike">
              <a:solidFill>
                <a:schemeClr val="dk2"/>
              </a:solidFill>
              <a:latin typeface="Source Sans Pro"/>
              <a:ea typeface="Source Sans Pro"/>
              <a:cs typeface="Source Sans Pro"/>
              <a:sym typeface="Source Sans Pr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pic>
        <p:nvPicPr>
          <p:cNvPr id="269" name="Google Shape;269;p14"/>
          <p:cNvPicPr preferRelativeResize="0"/>
          <p:nvPr/>
        </p:nvPicPr>
        <p:blipFill rotWithShape="1">
          <a:blip r:embed="rId3">
            <a:alphaModFix/>
          </a:blip>
          <a:srcRect b="0" l="0" r="0" t="0"/>
          <a:stretch/>
        </p:blipFill>
        <p:spPr>
          <a:xfrm>
            <a:off x="7172483" y="5896222"/>
            <a:ext cx="1906024" cy="737425"/>
          </a:xfrm>
          <a:prstGeom prst="rect">
            <a:avLst/>
          </a:prstGeom>
          <a:noFill/>
          <a:ln>
            <a:noFill/>
          </a:ln>
        </p:spPr>
      </p:pic>
      <p:sp>
        <p:nvSpPr>
          <p:cNvPr id="270" name="Google Shape;270;p14"/>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71" name="Google Shape;271;p14"/>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72" name="Google Shape;272;p14"/>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273" name="Google Shape;273;p14"/>
          <p:cNvSpPr txBox="1"/>
          <p:nvPr>
            <p:ph idx="1" type="body"/>
          </p:nvPr>
        </p:nvSpPr>
        <p:spPr>
          <a:xfrm>
            <a:off x="125230" y="821689"/>
            <a:ext cx="5292739" cy="44506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70000"/>
              </a:lnSpc>
              <a:spcBef>
                <a:spcPts val="0"/>
              </a:spcBef>
              <a:spcAft>
                <a:spcPts val="0"/>
              </a:spcAft>
              <a:buSzPct val="100000"/>
              <a:buNone/>
            </a:pPr>
            <a:r>
              <a:rPr b="1" lang="en" sz="1800">
                <a:solidFill>
                  <a:srgbClr val="593470"/>
                </a:solidFill>
                <a:latin typeface="Poppins Medium"/>
                <a:ea typeface="Poppins Medium"/>
                <a:cs typeface="Poppins Medium"/>
                <a:sym typeface="Poppins Medium"/>
              </a:rPr>
              <a:t>DIRECCIÓN GENERAL DE PRESTACIONES</a:t>
            </a:r>
            <a:endParaRPr/>
          </a:p>
        </p:txBody>
      </p:sp>
      <p:sp>
        <p:nvSpPr>
          <p:cNvPr id="274" name="Google Shape;274;p14"/>
          <p:cNvSpPr txBox="1"/>
          <p:nvPr/>
        </p:nvSpPr>
        <p:spPr>
          <a:xfrm>
            <a:off x="0" y="6229001"/>
            <a:ext cx="6586200" cy="354000"/>
          </a:xfrm>
          <a:prstGeom prst="rect">
            <a:avLst/>
          </a:prstGeom>
          <a:noFill/>
          <a:ln>
            <a:noFill/>
          </a:ln>
        </p:spPr>
        <p:txBody>
          <a:bodyPr anchorCtr="0" anchor="t" bIns="91425" lIns="91425" spcFirstLastPara="1" rIns="91425" wrap="square" tIns="91425">
            <a:spAutoFit/>
          </a:bodyPr>
          <a:lstStyle/>
          <a:p>
            <a:pPr indent="0" lvl="0" marL="0" marR="0" rtl="0" algn="just">
              <a:spcBef>
                <a:spcPts val="0"/>
              </a:spcBef>
              <a:spcAft>
                <a:spcPts val="0"/>
              </a:spcAft>
              <a:buClr>
                <a:schemeClr val="dk2"/>
              </a:buClr>
              <a:buSzPts val="1100"/>
              <a:buFont typeface="Source Sans Pro"/>
              <a:buNone/>
            </a:pPr>
            <a:r>
              <a:rPr b="1" i="0" lang="en" sz="1100" u="none" cap="none" strike="noStrike">
                <a:solidFill>
                  <a:schemeClr val="dk2"/>
                </a:solidFill>
                <a:latin typeface="Source Sans Pro"/>
                <a:ea typeface="Source Sans Pro"/>
                <a:cs typeface="Source Sans Pro"/>
                <a:sym typeface="Source Sans Pro"/>
              </a:rPr>
              <a:t>2022- SE TIENE PROYECTADO LA REMODELACIÓN DE DIVERSAS ÁREAS DE CADIP Y DE LA CASA HOGAR.</a:t>
            </a:r>
            <a:endParaRPr b="1" i="0" sz="1100" u="none" cap="none" strike="noStrike">
              <a:solidFill>
                <a:schemeClr val="dk2"/>
              </a:solidFill>
              <a:latin typeface="Source Sans Pro"/>
              <a:ea typeface="Source Sans Pro"/>
              <a:cs typeface="Source Sans Pro"/>
              <a:sym typeface="Source Sans Pro"/>
            </a:endParaRPr>
          </a:p>
        </p:txBody>
      </p:sp>
      <p:pic>
        <p:nvPicPr>
          <p:cNvPr id="275" name="Google Shape;275;p14" title="Chart"/>
          <p:cNvPicPr preferRelativeResize="0"/>
          <p:nvPr/>
        </p:nvPicPr>
        <p:blipFill rotWithShape="1">
          <a:blip r:embed="rId4">
            <a:alphaModFix/>
          </a:blip>
          <a:srcRect b="0" l="3482" r="4374" t="0"/>
          <a:stretch/>
        </p:blipFill>
        <p:spPr>
          <a:xfrm>
            <a:off x="4277701" y="1713114"/>
            <a:ext cx="4866299" cy="3374882"/>
          </a:xfrm>
          <a:prstGeom prst="rect">
            <a:avLst/>
          </a:prstGeom>
          <a:noFill/>
          <a:ln>
            <a:noFill/>
          </a:ln>
        </p:spPr>
      </p:pic>
      <p:sp>
        <p:nvSpPr>
          <p:cNvPr id="276" name="Google Shape;276;p14"/>
          <p:cNvSpPr txBox="1"/>
          <p:nvPr/>
        </p:nvSpPr>
        <p:spPr>
          <a:xfrm>
            <a:off x="5053502" y="1214330"/>
            <a:ext cx="3564900" cy="738633"/>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1800"/>
              <a:buFont typeface="Poppins Medium"/>
              <a:buNone/>
            </a:pPr>
            <a:r>
              <a:rPr b="1" i="0" lang="en" sz="1800" u="none" cap="none" strike="noStrike">
                <a:solidFill>
                  <a:schemeClr val="dk1"/>
                </a:solidFill>
                <a:latin typeface="Poppins Medium"/>
                <a:ea typeface="Poppins Medium"/>
                <a:cs typeface="Poppins Medium"/>
                <a:sym typeface="Poppins Medium"/>
              </a:rPr>
              <a:t>MONTO SOLICITADO 2022</a:t>
            </a:r>
            <a:endParaRPr b="1" i="0" sz="1800" u="none" cap="none" strike="noStrike">
              <a:solidFill>
                <a:schemeClr val="dk1"/>
              </a:solidFill>
              <a:latin typeface="Poppins Medium"/>
              <a:ea typeface="Poppins Medium"/>
              <a:cs typeface="Poppins Medium"/>
              <a:sym typeface="Poppins Medium"/>
            </a:endParaRPr>
          </a:p>
          <a:p>
            <a:pPr indent="0" lvl="0" marL="0" marR="0" rtl="0" algn="ctr">
              <a:spcBef>
                <a:spcPts val="0"/>
              </a:spcBef>
              <a:spcAft>
                <a:spcPts val="0"/>
              </a:spcAft>
              <a:buClr>
                <a:schemeClr val="dk1"/>
              </a:buClr>
              <a:buSzPts val="1800"/>
              <a:buFont typeface="Prompt ExtraLight"/>
              <a:buNone/>
            </a:pPr>
            <a:r>
              <a:rPr b="1" i="0" lang="en" sz="1800" u="none" cap="none" strike="noStrike">
                <a:solidFill>
                  <a:schemeClr val="dk1"/>
                </a:solidFill>
                <a:latin typeface="Prompt ExtraLight"/>
                <a:ea typeface="Prompt ExtraLight"/>
                <a:cs typeface="Prompt ExtraLight"/>
                <a:sym typeface="Prompt ExtraLight"/>
              </a:rPr>
              <a:t> $5,193,781.82 </a:t>
            </a:r>
            <a:endParaRPr b="1" i="0" sz="1800" u="none" cap="none" strike="noStrike">
              <a:solidFill>
                <a:schemeClr val="dk1"/>
              </a:solidFill>
              <a:latin typeface="Prompt ExtraLight"/>
              <a:ea typeface="Prompt ExtraLight"/>
              <a:cs typeface="Prompt ExtraLight"/>
              <a:sym typeface="Prompt ExtraLight"/>
            </a:endParaRPr>
          </a:p>
        </p:txBody>
      </p:sp>
      <p:graphicFrame>
        <p:nvGraphicFramePr>
          <p:cNvPr id="277" name="Google Shape;277;p14"/>
          <p:cNvGraphicFramePr/>
          <p:nvPr/>
        </p:nvGraphicFramePr>
        <p:xfrm>
          <a:off x="125230" y="1493730"/>
          <a:ext cx="3000000" cy="3000000"/>
        </p:xfrm>
        <a:graphic>
          <a:graphicData uri="http://schemas.openxmlformats.org/drawingml/2006/table">
            <a:tbl>
              <a:tblPr>
                <a:noFill/>
                <a:tableStyleId>{750D0F0A-F5ED-40CA-A50B-969C50BB5A70}</a:tableStyleId>
              </a:tblPr>
              <a:tblGrid>
                <a:gridCol w="349225"/>
                <a:gridCol w="2207925"/>
                <a:gridCol w="754375"/>
                <a:gridCol w="653750"/>
              </a:tblGrid>
              <a:tr h="255250">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N°</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C23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PROCESO DE COMPRA</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C23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MONTO</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C232"/>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C232"/>
                    </a:solidFill>
                  </a:tcPr>
                </a:tc>
              </a:tr>
              <a:tr h="46465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de Productos para la alimentación de residentes de CADIp-Casa Hogar</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$2,858,402.78</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55%</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525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Cortinas para las habitaciones del CADIP</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$701,679.01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13.50%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Autobuses para los Paseos del CADIP 2022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$631,159.87</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525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Camas Eléctricas</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$316,467.33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6.10%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de Refrigerios para los Eventos del CADIP 2022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$149,601.33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2.90%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6</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de Obsequios para los Eventos del CADIP 2022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$138,790.13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2.70%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7</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de Guías de Prepago para la Dirección General de Prestaciones</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9DAF8"/>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$85,045.73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9DAF8"/>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1.60%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9DAF8"/>
                    </a:solidFill>
                  </a:tcPr>
                </a:tc>
              </a:tr>
              <a:tr h="25525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8</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Renovación de Blancos</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$82,928.40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1.60%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9</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Colchones para Camas Eléctricas</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$76,693.52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1.50%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10</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Compra de Refrigerios para los Paseos del CADIP 2022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$55,732.59</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suministro y colocación de Lonas para Toldos Enrollables del CADIP</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$55,000.00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25525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Tanque Hidroneumático</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$25,000.00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0.50%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18800">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13</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Adquisición de Grúa Elevador y Arnés para pacientes de la Casa Hogar</a:t>
                      </a:r>
                      <a:endParaRPr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$17,281.13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0.30%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bl>
          </a:graphicData>
        </a:graphic>
      </p:graphicFrame>
      <p:sp>
        <p:nvSpPr>
          <p:cNvPr id="278" name="Google Shape;278;p14"/>
          <p:cNvSpPr txBox="1"/>
          <p:nvPr/>
        </p:nvSpPr>
        <p:spPr>
          <a:xfrm>
            <a:off x="4491269" y="5309915"/>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CONSOLIDADO</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rompt ExtraLight"/>
              <a:buNone/>
            </a:pPr>
            <a:r>
              <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PROYECTO</a:t>
            </a:r>
            <a:endParaRPr b="1" i="0" sz="700" u="none" cap="none" strike="noStrike">
              <a:solidFill>
                <a:schemeClr val="dk1"/>
              </a:solidFill>
              <a:latin typeface="Poppins"/>
              <a:ea typeface="Poppins"/>
              <a:cs typeface="Poppins"/>
              <a:sym typeface="Poppins"/>
            </a:endParaRPr>
          </a:p>
        </p:txBody>
      </p:sp>
      <p:sp>
        <p:nvSpPr>
          <p:cNvPr id="279" name="Google Shape;279;p14"/>
          <p:cNvSpPr/>
          <p:nvPr/>
        </p:nvSpPr>
        <p:spPr>
          <a:xfrm>
            <a:off x="4304068" y="5364228"/>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280" name="Google Shape;280;p14"/>
          <p:cNvSpPr/>
          <p:nvPr/>
        </p:nvSpPr>
        <p:spPr>
          <a:xfrm>
            <a:off x="4304068" y="5603828"/>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5"/>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86" name="Google Shape;286;p15"/>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87" name="Google Shape;287;p15"/>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288" name="Google Shape;288;p15"/>
          <p:cNvSpPr txBox="1"/>
          <p:nvPr>
            <p:ph idx="1" type="body"/>
          </p:nvPr>
        </p:nvSpPr>
        <p:spPr>
          <a:xfrm>
            <a:off x="152742" y="934467"/>
            <a:ext cx="4904641" cy="44506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70000"/>
              </a:lnSpc>
              <a:spcBef>
                <a:spcPts val="0"/>
              </a:spcBef>
              <a:spcAft>
                <a:spcPts val="0"/>
              </a:spcAft>
              <a:buSzPct val="100000"/>
              <a:buNone/>
            </a:pPr>
            <a:r>
              <a:rPr b="1" lang="en" sz="1800">
                <a:solidFill>
                  <a:srgbClr val="593470"/>
                </a:solidFill>
                <a:latin typeface="Poppins Medium"/>
                <a:ea typeface="Poppins Medium"/>
                <a:cs typeface="Poppins Medium"/>
                <a:sym typeface="Poppins Medium"/>
              </a:rPr>
              <a:t>DIRECCIÓN GENERAL DE FINANZAS</a:t>
            </a:r>
            <a:endParaRPr/>
          </a:p>
        </p:txBody>
      </p:sp>
      <p:graphicFrame>
        <p:nvGraphicFramePr>
          <p:cNvPr id="289" name="Google Shape;289;p15"/>
          <p:cNvGraphicFramePr/>
          <p:nvPr/>
        </p:nvGraphicFramePr>
        <p:xfrm>
          <a:off x="544075" y="3576837"/>
          <a:ext cx="3000000" cy="3000000"/>
        </p:xfrm>
        <a:graphic>
          <a:graphicData uri="http://schemas.openxmlformats.org/drawingml/2006/table">
            <a:tbl>
              <a:tblPr>
                <a:noFill/>
                <a:tableStyleId>{750D0F0A-F5ED-40CA-A50B-969C50BB5A70}</a:tableStyleId>
              </a:tblPr>
              <a:tblGrid>
                <a:gridCol w="1331775"/>
                <a:gridCol w="1574550"/>
                <a:gridCol w="1574550"/>
                <a:gridCol w="1674525"/>
                <a:gridCol w="1719675"/>
              </a:tblGrid>
              <a:tr h="470075">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2022</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DGF</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3</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11</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4</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3</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EAD3"/>
                    </a:solidFill>
                  </a:tcPr>
                </a:tc>
              </a:tr>
            </a:tbl>
          </a:graphicData>
        </a:graphic>
      </p:graphicFrame>
      <p:graphicFrame>
        <p:nvGraphicFramePr>
          <p:cNvPr id="290" name="Google Shape;290;p15"/>
          <p:cNvGraphicFramePr/>
          <p:nvPr/>
        </p:nvGraphicFramePr>
        <p:xfrm>
          <a:off x="507075" y="2210262"/>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75"/>
              </a:tblGrid>
              <a:tr h="4019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3C47D"/>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 2022 </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3C47D"/>
                    </a:solidFill>
                  </a:tcPr>
                </a:tc>
              </a:tr>
              <a:tr h="318525">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DGF</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$2,247,600.00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$6,311,600.00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$2,713,028.00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$2,723,000.00</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EAD3"/>
                    </a:solidFill>
                  </a:tcPr>
                </a:tc>
              </a:tr>
            </a:tbl>
          </a:graphicData>
        </a:graphic>
      </p:graphicFrame>
      <p:sp>
        <p:nvSpPr>
          <p:cNvPr id="291" name="Google Shape;291;p15"/>
          <p:cNvSpPr txBox="1"/>
          <p:nvPr/>
        </p:nvSpPr>
        <p:spPr>
          <a:xfrm>
            <a:off x="570450" y="3045574"/>
            <a:ext cx="80031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PROCESOS DE COMPRA SOLICITADOS POR AÑO</a:t>
            </a:r>
            <a:endParaRPr b="0" i="0" sz="1800" u="none" cap="none" strike="noStrike">
              <a:solidFill>
                <a:schemeClr val="dk2"/>
              </a:solidFill>
              <a:latin typeface="Prompt ExtraLight"/>
              <a:ea typeface="Prompt ExtraLight"/>
              <a:cs typeface="Prompt ExtraLight"/>
              <a:sym typeface="Prompt ExtraLight"/>
            </a:endParaRPr>
          </a:p>
        </p:txBody>
      </p:sp>
      <p:sp>
        <p:nvSpPr>
          <p:cNvPr id="292" name="Google Shape;292;p15"/>
          <p:cNvSpPr txBox="1"/>
          <p:nvPr/>
        </p:nvSpPr>
        <p:spPr>
          <a:xfrm>
            <a:off x="1278912" y="1678999"/>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MONTOS PROGRAMADOS POR AÑO EN PAA</a:t>
            </a:r>
            <a:endParaRPr b="1" i="0" sz="1800" u="none" cap="none" strike="noStrike">
              <a:solidFill>
                <a:schemeClr val="dk2"/>
              </a:solidFill>
              <a:latin typeface="Poppins"/>
              <a:ea typeface="Poppins"/>
              <a:cs typeface="Poppins"/>
              <a:sym typeface="Poppins"/>
            </a:endParaRPr>
          </a:p>
        </p:txBody>
      </p:sp>
      <p:pic>
        <p:nvPicPr>
          <p:cNvPr id="293" name="Google Shape;293;p15"/>
          <p:cNvPicPr preferRelativeResize="0"/>
          <p:nvPr/>
        </p:nvPicPr>
        <p:blipFill rotWithShape="1">
          <a:blip r:embed="rId3">
            <a:alphaModFix/>
          </a:blip>
          <a:srcRect b="0" l="0" r="0" t="0"/>
          <a:stretch/>
        </p:blipFill>
        <p:spPr>
          <a:xfrm>
            <a:off x="0" y="5919387"/>
            <a:ext cx="1906024" cy="7374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6"/>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99" name="Google Shape;299;p16"/>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00" name="Google Shape;300;p16"/>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01" name="Google Shape;301;p16"/>
          <p:cNvSpPr txBox="1"/>
          <p:nvPr>
            <p:ph idx="1" type="body"/>
          </p:nvPr>
        </p:nvSpPr>
        <p:spPr>
          <a:xfrm>
            <a:off x="152742" y="914030"/>
            <a:ext cx="4904641" cy="44506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70000"/>
              </a:lnSpc>
              <a:spcBef>
                <a:spcPts val="0"/>
              </a:spcBef>
              <a:spcAft>
                <a:spcPts val="0"/>
              </a:spcAft>
              <a:buSzPct val="100000"/>
              <a:buNone/>
            </a:pPr>
            <a:r>
              <a:rPr b="1" lang="en" sz="1800">
                <a:solidFill>
                  <a:srgbClr val="593470"/>
                </a:solidFill>
                <a:latin typeface="Poppins Medium"/>
                <a:ea typeface="Poppins Medium"/>
                <a:cs typeface="Poppins Medium"/>
                <a:sym typeface="Poppins Medium"/>
              </a:rPr>
              <a:t>DIRECCIÓN GENERAL DE FINANZAS</a:t>
            </a:r>
            <a:endParaRPr/>
          </a:p>
        </p:txBody>
      </p:sp>
      <p:pic>
        <p:nvPicPr>
          <p:cNvPr id="302" name="Google Shape;302;p16" title="Chart"/>
          <p:cNvPicPr preferRelativeResize="0"/>
          <p:nvPr/>
        </p:nvPicPr>
        <p:blipFill rotWithShape="1">
          <a:blip r:embed="rId3">
            <a:alphaModFix/>
          </a:blip>
          <a:srcRect b="9123" l="3836" r="0" t="15353"/>
          <a:stretch/>
        </p:blipFill>
        <p:spPr>
          <a:xfrm>
            <a:off x="3660800" y="1764018"/>
            <a:ext cx="5423199" cy="2633475"/>
          </a:xfrm>
          <a:prstGeom prst="rect">
            <a:avLst/>
          </a:prstGeom>
          <a:noFill/>
          <a:ln>
            <a:noFill/>
          </a:ln>
        </p:spPr>
      </p:pic>
      <p:sp>
        <p:nvSpPr>
          <p:cNvPr id="303" name="Google Shape;303;p16"/>
          <p:cNvSpPr txBox="1"/>
          <p:nvPr/>
        </p:nvSpPr>
        <p:spPr>
          <a:xfrm>
            <a:off x="4754251" y="914030"/>
            <a:ext cx="4044600" cy="719330"/>
          </a:xfrm>
          <a:prstGeom prst="rect">
            <a:avLst/>
          </a:prstGeom>
          <a:solidFill>
            <a:schemeClr val="lt1"/>
          </a:solidFill>
          <a:ln cap="flat" cmpd="sng" w="171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None/>
            </a:pPr>
            <a:r>
              <a:rPr b="1" i="0" lang="en" sz="1400" u="none" cap="none" strike="noStrike">
                <a:solidFill>
                  <a:schemeClr val="dk1"/>
                </a:solidFill>
                <a:latin typeface="Poppins Medium"/>
                <a:ea typeface="Poppins Medium"/>
                <a:cs typeface="Poppins Medium"/>
                <a:sym typeface="Poppins Medium"/>
              </a:rPr>
              <a:t>MONTO SOLICITADO 2022</a:t>
            </a:r>
            <a:endParaRPr b="1" i="0" sz="1400" u="none" cap="none" strike="noStrike">
              <a:solidFill>
                <a:schemeClr val="dk1"/>
              </a:solidFill>
              <a:latin typeface="Poppins Medium"/>
              <a:ea typeface="Poppins Medium"/>
              <a:cs typeface="Poppins Medium"/>
              <a:sym typeface="Poppins Medium"/>
            </a:endParaRPr>
          </a:p>
          <a:p>
            <a:pPr indent="0" lvl="0" marL="0" marR="0" rtl="0" algn="ctr">
              <a:lnSpc>
                <a:spcPct val="115000"/>
              </a:lnSpc>
              <a:spcBef>
                <a:spcPts val="0"/>
              </a:spcBef>
              <a:spcAft>
                <a:spcPts val="0"/>
              </a:spcAft>
              <a:buNone/>
            </a:pPr>
            <a:r>
              <a:rPr b="1" i="0" lang="en" sz="1400" u="none" cap="none" strike="noStrike">
                <a:solidFill>
                  <a:schemeClr val="dk1"/>
                </a:solidFill>
                <a:latin typeface="Prompt ExtraLight"/>
                <a:ea typeface="Prompt ExtraLight"/>
                <a:cs typeface="Prompt ExtraLight"/>
                <a:sym typeface="Prompt ExtraLight"/>
              </a:rPr>
              <a:t>$2,723,000.00</a:t>
            </a:r>
            <a:endParaRPr b="1" i="0" sz="1400" u="none" cap="none" strike="noStrike">
              <a:solidFill>
                <a:schemeClr val="dk1"/>
              </a:solidFill>
              <a:latin typeface="Prompt ExtraLight"/>
              <a:ea typeface="Prompt ExtraLight"/>
              <a:cs typeface="Prompt ExtraLight"/>
              <a:sym typeface="Prompt ExtraLight"/>
            </a:endParaRPr>
          </a:p>
        </p:txBody>
      </p:sp>
      <p:graphicFrame>
        <p:nvGraphicFramePr>
          <p:cNvPr id="304" name="Google Shape;304;p16"/>
          <p:cNvGraphicFramePr/>
          <p:nvPr/>
        </p:nvGraphicFramePr>
        <p:xfrm>
          <a:off x="225170" y="1916684"/>
          <a:ext cx="3000000" cy="3000000"/>
        </p:xfrm>
        <a:graphic>
          <a:graphicData uri="http://schemas.openxmlformats.org/drawingml/2006/table">
            <a:tbl>
              <a:tblPr>
                <a:noFill/>
                <a:tableStyleId>{750D0F0A-F5ED-40CA-A50B-969C50BB5A70}</a:tableStyleId>
              </a:tblPr>
              <a:tblGrid>
                <a:gridCol w="233500"/>
                <a:gridCol w="1811550"/>
                <a:gridCol w="812975"/>
                <a:gridCol w="511050"/>
              </a:tblGrid>
              <a:tr h="222175">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N°</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l">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PROCESO DE COMPRA</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MONTO</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b="1" lang="en" sz="800" u="none" cap="none" strike="noStrike">
                          <a:latin typeface="Poppins"/>
                          <a:ea typeface="Poppins"/>
                          <a:cs typeface="Poppins"/>
                          <a:sym typeface="Poppins"/>
                        </a:rPr>
                        <a:t>%</a:t>
                      </a:r>
                      <a:endParaRPr b="1" sz="8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3C47D"/>
                    </a:solidFill>
                  </a:tcPr>
                </a:tc>
              </a:tr>
              <a:tr h="9633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del servicio de Auditoría externa para la dictaminación de los estados financieros por las operaciones realizadas por el SEDAR y el IPEJAL del 01 de enero al 31 de diciembre</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$1,250,000.00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45.90%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2221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2</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Servicio de mensajería</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$1,123,000.00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41.20%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496175">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Contratación de los servicios de valuación actuarial del plan de Pensiones para el IPEJAL</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$350,000.00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800"/>
                        <a:buFont typeface="Poppins"/>
                        <a:buNone/>
                      </a:pPr>
                      <a:r>
                        <a:rPr lang="en" sz="800" u="none" cap="none" strike="noStrike">
                          <a:latin typeface="Poppins"/>
                          <a:ea typeface="Poppins"/>
                          <a:cs typeface="Poppins"/>
                          <a:sym typeface="Poppins"/>
                        </a:rPr>
                        <a:t>12.90%</a:t>
                      </a:r>
                      <a:endParaRPr sz="8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bl>
          </a:graphicData>
        </a:graphic>
      </p:graphicFrame>
      <p:sp>
        <p:nvSpPr>
          <p:cNvPr id="305" name="Google Shape;305;p16"/>
          <p:cNvSpPr/>
          <p:nvPr/>
        </p:nvSpPr>
        <p:spPr>
          <a:xfrm>
            <a:off x="4204450" y="5073414"/>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306" name="Google Shape;306;p16"/>
          <p:cNvSpPr txBox="1"/>
          <p:nvPr/>
        </p:nvSpPr>
        <p:spPr>
          <a:xfrm>
            <a:off x="4454226" y="5024951"/>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CONSOLIDADO</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rompt ExtraLight"/>
              <a:buNone/>
            </a:pPr>
            <a:r>
              <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PROYECTO</a:t>
            </a:r>
            <a:endParaRPr b="1" i="0" sz="700" u="none" cap="none" strike="noStrike">
              <a:solidFill>
                <a:schemeClr val="dk1"/>
              </a:solidFill>
              <a:latin typeface="Poppins"/>
              <a:ea typeface="Poppins"/>
              <a:cs typeface="Poppins"/>
              <a:sym typeface="Poppins"/>
            </a:endParaRPr>
          </a:p>
        </p:txBody>
      </p:sp>
      <p:sp>
        <p:nvSpPr>
          <p:cNvPr id="307" name="Google Shape;307;p16"/>
          <p:cNvSpPr/>
          <p:nvPr/>
        </p:nvSpPr>
        <p:spPr>
          <a:xfrm>
            <a:off x="4204450" y="5283214"/>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pic>
        <p:nvPicPr>
          <p:cNvPr id="308" name="Google Shape;308;p16"/>
          <p:cNvPicPr preferRelativeResize="0"/>
          <p:nvPr/>
        </p:nvPicPr>
        <p:blipFill rotWithShape="1">
          <a:blip r:embed="rId4">
            <a:alphaModFix/>
          </a:blip>
          <a:srcRect b="0" l="0" r="0" t="0"/>
          <a:stretch/>
        </p:blipFill>
        <p:spPr>
          <a:xfrm>
            <a:off x="3674" y="5943970"/>
            <a:ext cx="1906024" cy="7374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pic>
        <p:nvPicPr>
          <p:cNvPr id="313" name="Google Shape;313;p17"/>
          <p:cNvPicPr preferRelativeResize="0"/>
          <p:nvPr/>
        </p:nvPicPr>
        <p:blipFill rotWithShape="1">
          <a:blip r:embed="rId3">
            <a:alphaModFix/>
          </a:blip>
          <a:srcRect b="0" l="0" r="0" t="0"/>
          <a:stretch/>
        </p:blipFill>
        <p:spPr>
          <a:xfrm>
            <a:off x="7199642" y="5878116"/>
            <a:ext cx="1906024" cy="737425"/>
          </a:xfrm>
          <a:prstGeom prst="rect">
            <a:avLst/>
          </a:prstGeom>
          <a:noFill/>
          <a:ln>
            <a:noFill/>
          </a:ln>
        </p:spPr>
      </p:pic>
      <p:sp>
        <p:nvSpPr>
          <p:cNvPr id="314" name="Google Shape;314;p17"/>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315" name="Google Shape;315;p17"/>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16" name="Google Shape;316;p17"/>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17" name="Google Shape;317;p17"/>
          <p:cNvSpPr txBox="1"/>
          <p:nvPr>
            <p:ph idx="1" type="body"/>
          </p:nvPr>
        </p:nvSpPr>
        <p:spPr>
          <a:xfrm>
            <a:off x="88186" y="696898"/>
            <a:ext cx="8003099" cy="773348"/>
          </a:xfrm>
          <a:prstGeom prst="rect">
            <a:avLst/>
          </a:prstGeom>
          <a:noFill/>
          <a:ln>
            <a:noFill/>
          </a:ln>
        </p:spPr>
        <p:txBody>
          <a:bodyPr anchorCtr="0" anchor="t" bIns="45700" lIns="91425" spcFirstLastPara="1" rIns="91425" wrap="square" tIns="45700">
            <a:normAutofit/>
          </a:bodyPr>
          <a:lstStyle/>
          <a:p>
            <a:pPr indent="0" lvl="0" marL="0" rtl="0" algn="l">
              <a:lnSpc>
                <a:spcPct val="170000"/>
              </a:lnSpc>
              <a:spcBef>
                <a:spcPts val="0"/>
              </a:spcBef>
              <a:spcAft>
                <a:spcPts val="0"/>
              </a:spcAft>
              <a:buSzPts val="1800"/>
              <a:buNone/>
            </a:pPr>
            <a:r>
              <a:rPr b="1" lang="en" sz="1800">
                <a:solidFill>
                  <a:srgbClr val="593470"/>
                </a:solidFill>
                <a:latin typeface="Poppins Medium"/>
                <a:ea typeface="Poppins Medium"/>
                <a:cs typeface="Poppins Medium"/>
                <a:sym typeface="Poppins Medium"/>
              </a:rPr>
              <a:t>DIRECCIÓN GENERAL DE PROMOCIÓN DE VIVIENDA</a:t>
            </a:r>
            <a:endParaRPr/>
          </a:p>
        </p:txBody>
      </p:sp>
      <p:graphicFrame>
        <p:nvGraphicFramePr>
          <p:cNvPr id="318" name="Google Shape;318;p17"/>
          <p:cNvGraphicFramePr/>
          <p:nvPr/>
        </p:nvGraphicFramePr>
        <p:xfrm>
          <a:off x="550616" y="1946034"/>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75"/>
              </a:tblGrid>
              <a:tr h="1524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lt1"/>
                          </a:solidFill>
                          <a:latin typeface="Poppins"/>
                          <a:ea typeface="Poppins"/>
                          <a:cs typeface="Poppins"/>
                          <a:sym typeface="Poppins"/>
                        </a:rPr>
                        <a:t>DIRECCIÓN</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2019</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2020</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2021</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 2022 </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999999"/>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DGPV</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$3,982,787.00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$9,484,555.00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$10,538,842.00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$9,008,655.22</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E3E9ED"/>
                    </a:solidFill>
                  </a:tcPr>
                </a:tc>
              </a:tr>
            </a:tbl>
          </a:graphicData>
        </a:graphic>
      </p:graphicFrame>
      <p:graphicFrame>
        <p:nvGraphicFramePr>
          <p:cNvPr id="319" name="Google Shape;319;p17"/>
          <p:cNvGraphicFramePr/>
          <p:nvPr/>
        </p:nvGraphicFramePr>
        <p:xfrm>
          <a:off x="550641" y="3562341"/>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50"/>
              </a:tblGrid>
              <a:tr h="329450">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DIRECCIÓN</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lt1"/>
                          </a:solidFill>
                          <a:latin typeface="Poppins"/>
                          <a:ea typeface="Poppins"/>
                          <a:cs typeface="Poppins"/>
                          <a:sym typeface="Poppins"/>
                        </a:rPr>
                        <a:t>2019</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2020</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2021</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2022</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DGPV</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16</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29</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24</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18</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3E9ED"/>
                    </a:solidFill>
                  </a:tcPr>
                </a:tc>
              </a:tr>
            </a:tbl>
          </a:graphicData>
        </a:graphic>
      </p:graphicFrame>
      <p:sp>
        <p:nvSpPr>
          <p:cNvPr id="320" name="Google Shape;320;p17"/>
          <p:cNvSpPr txBox="1"/>
          <p:nvPr/>
        </p:nvSpPr>
        <p:spPr>
          <a:xfrm>
            <a:off x="486591" y="3086553"/>
            <a:ext cx="80031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PROCESOS DE COMPRA SOLICITADOS  POR AÑO</a:t>
            </a:r>
            <a:endParaRPr b="0" i="0" sz="1800" u="none" cap="none" strike="noStrike">
              <a:solidFill>
                <a:schemeClr val="dk2"/>
              </a:solidFill>
              <a:latin typeface="Prompt ExtraLight"/>
              <a:ea typeface="Prompt ExtraLight"/>
              <a:cs typeface="Prompt ExtraLight"/>
              <a:sym typeface="Prompt ExtraLight"/>
            </a:endParaRPr>
          </a:p>
        </p:txBody>
      </p:sp>
      <p:sp>
        <p:nvSpPr>
          <p:cNvPr id="321" name="Google Shape;321;p17"/>
          <p:cNvSpPr txBox="1"/>
          <p:nvPr/>
        </p:nvSpPr>
        <p:spPr>
          <a:xfrm>
            <a:off x="1294366" y="1484334"/>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MONTOS PROGRAMADOS POR AÑO  PARA PAA</a:t>
            </a:r>
            <a:endParaRPr b="1" i="0" sz="1800" u="none" cap="none" strike="noStrike">
              <a:solidFill>
                <a:schemeClr val="dk2"/>
              </a:solidFill>
              <a:latin typeface="Poppins"/>
              <a:ea typeface="Poppins"/>
              <a:cs typeface="Poppins"/>
              <a:sym typeface="Poppins"/>
            </a:endParaRPr>
          </a:p>
        </p:txBody>
      </p:sp>
      <p:sp>
        <p:nvSpPr>
          <p:cNvPr id="322" name="Google Shape;322;p17"/>
          <p:cNvSpPr txBox="1"/>
          <p:nvPr/>
        </p:nvSpPr>
        <p:spPr>
          <a:xfrm>
            <a:off x="0" y="6205046"/>
            <a:ext cx="8003100" cy="346218"/>
          </a:xfrm>
          <a:prstGeom prst="rect">
            <a:avLst/>
          </a:prstGeom>
          <a:noFill/>
          <a:ln>
            <a:noFill/>
          </a:ln>
        </p:spPr>
        <p:txBody>
          <a:bodyPr anchorCtr="0" anchor="t" bIns="91425" lIns="91425" spcFirstLastPara="1" rIns="91425" wrap="square" tIns="91425">
            <a:spAutoFit/>
          </a:bodyPr>
          <a:lstStyle/>
          <a:p>
            <a:pPr indent="0" lvl="0" marL="0" marR="0" rtl="0" algn="just">
              <a:spcBef>
                <a:spcPts val="0"/>
              </a:spcBef>
              <a:spcAft>
                <a:spcPts val="0"/>
              </a:spcAft>
              <a:buClr>
                <a:srgbClr val="595959"/>
              </a:buClr>
              <a:buSzPts val="1050"/>
              <a:buFont typeface="Source Sans Pro"/>
              <a:buNone/>
            </a:pPr>
            <a:r>
              <a:rPr b="1" i="0" lang="en" sz="1050" u="none" cap="none" strike="noStrike">
                <a:solidFill>
                  <a:srgbClr val="595959"/>
                </a:solidFill>
                <a:latin typeface="Source Sans Pro"/>
                <a:ea typeface="Source Sans Pro"/>
                <a:cs typeface="Source Sans Pro"/>
                <a:sym typeface="Source Sans Pro"/>
              </a:rPr>
              <a:t>A PARTIR DE 2020 SE COMIENZA LA CONSOLIDACIÓN DE </a:t>
            </a:r>
            <a:r>
              <a:rPr b="1" i="0" lang="en" sz="1050" u="sng" cap="none" strike="noStrike">
                <a:solidFill>
                  <a:srgbClr val="595959"/>
                </a:solidFill>
                <a:latin typeface="Source Sans Pro"/>
                <a:ea typeface="Source Sans Pro"/>
                <a:cs typeface="Source Sans Pro"/>
                <a:sym typeface="Source Sans Pro"/>
              </a:rPr>
              <a:t>EQUIPOS ESPECIALIZADOS</a:t>
            </a:r>
            <a:r>
              <a:rPr b="1" i="0" lang="en" sz="1050" u="none" cap="none" strike="noStrike">
                <a:solidFill>
                  <a:srgbClr val="595959"/>
                </a:solidFill>
                <a:latin typeface="Source Sans Pro"/>
                <a:ea typeface="Source Sans Pro"/>
                <a:cs typeface="Source Sans Pro"/>
                <a:sym typeface="Source Sans Pro"/>
              </a:rPr>
              <a:t> PARA DIVERSAS ÁREAS DEL INSTITUTO.</a:t>
            </a:r>
            <a:endParaRPr b="1" i="0" sz="1050" u="none" cap="none" strike="noStrike">
              <a:solidFill>
                <a:srgbClr val="595959"/>
              </a:solidFill>
              <a:latin typeface="Source Sans Pro"/>
              <a:ea typeface="Source Sans Pro"/>
              <a:cs typeface="Source Sans Pro"/>
              <a:sym typeface="Source Sans Pr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328" name="Google Shape;328;p18"/>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29" name="Google Shape;329;p18"/>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30" name="Google Shape;330;p18"/>
          <p:cNvSpPr txBox="1"/>
          <p:nvPr>
            <p:ph idx="1" type="body"/>
          </p:nvPr>
        </p:nvSpPr>
        <p:spPr>
          <a:xfrm>
            <a:off x="4938249" y="721913"/>
            <a:ext cx="4046899" cy="803082"/>
          </a:xfrm>
          <a:prstGeom prst="rect">
            <a:avLst/>
          </a:prstGeom>
          <a:noFill/>
          <a:ln>
            <a:noFill/>
          </a:ln>
        </p:spPr>
        <p:txBody>
          <a:bodyPr anchorCtr="0" anchor="t" bIns="45700" lIns="91425" spcFirstLastPara="1" rIns="91425" wrap="square" tIns="45700">
            <a:normAutofit fontScale="92500" lnSpcReduction="10000"/>
          </a:bodyPr>
          <a:lstStyle/>
          <a:p>
            <a:pPr indent="0" lvl="0" marL="0" rtl="0" algn="ctr">
              <a:lnSpc>
                <a:spcPct val="170000"/>
              </a:lnSpc>
              <a:spcBef>
                <a:spcPts val="0"/>
              </a:spcBef>
              <a:spcAft>
                <a:spcPts val="0"/>
              </a:spcAft>
              <a:buSzPct val="100000"/>
              <a:buNone/>
            </a:pPr>
            <a:r>
              <a:rPr b="1" lang="en" sz="1600">
                <a:solidFill>
                  <a:srgbClr val="593470"/>
                </a:solidFill>
                <a:latin typeface="Poppins Medium"/>
                <a:ea typeface="Poppins Medium"/>
                <a:cs typeface="Poppins Medium"/>
                <a:sym typeface="Poppins Medium"/>
              </a:rPr>
              <a:t>DIRECCIÓN GENERAL DE PROMOCIÓN DE VIVIENDA</a:t>
            </a:r>
            <a:endParaRPr/>
          </a:p>
        </p:txBody>
      </p:sp>
      <p:pic>
        <p:nvPicPr>
          <p:cNvPr id="331" name="Google Shape;331;p18" title="Points scored"/>
          <p:cNvPicPr preferRelativeResize="0"/>
          <p:nvPr/>
        </p:nvPicPr>
        <p:blipFill rotWithShape="1">
          <a:blip r:embed="rId3">
            <a:alphaModFix/>
          </a:blip>
          <a:srcRect b="0" l="3289" r="5049" t="0"/>
          <a:stretch/>
        </p:blipFill>
        <p:spPr>
          <a:xfrm>
            <a:off x="4615637" y="1494871"/>
            <a:ext cx="4528363" cy="3154985"/>
          </a:xfrm>
          <a:prstGeom prst="rect">
            <a:avLst/>
          </a:prstGeom>
          <a:noFill/>
          <a:ln>
            <a:noFill/>
          </a:ln>
        </p:spPr>
      </p:pic>
      <p:graphicFrame>
        <p:nvGraphicFramePr>
          <p:cNvPr id="332" name="Google Shape;332;p18"/>
          <p:cNvGraphicFramePr/>
          <p:nvPr/>
        </p:nvGraphicFramePr>
        <p:xfrm>
          <a:off x="5090985" y="4898651"/>
          <a:ext cx="3000000" cy="3000000"/>
        </p:xfrm>
        <a:graphic>
          <a:graphicData uri="http://schemas.openxmlformats.org/drawingml/2006/table">
            <a:tbl>
              <a:tblPr>
                <a:noFill/>
                <a:tableStyleId>{750D0F0A-F5ED-40CA-A50B-969C50BB5A70}</a:tableStyleId>
              </a:tblPr>
              <a:tblGrid>
                <a:gridCol w="3741425"/>
              </a:tblGrid>
              <a:tr h="203200">
                <a:tc>
                  <a:txBody>
                    <a:bodyPr/>
                    <a:lstStyle/>
                    <a:p>
                      <a:pPr indent="0" lvl="0" marL="0" marR="0" rtl="0" algn="ctr">
                        <a:lnSpc>
                          <a:spcPct val="115000"/>
                        </a:lnSpc>
                        <a:spcBef>
                          <a:spcPts val="0"/>
                        </a:spcBef>
                        <a:spcAft>
                          <a:spcPts val="0"/>
                        </a:spcAft>
                        <a:buClr>
                          <a:schemeClr val="dk1"/>
                        </a:buClr>
                        <a:buSzPts val="1600"/>
                        <a:buFont typeface="Poppins Medium"/>
                        <a:buNone/>
                      </a:pPr>
                      <a:r>
                        <a:rPr b="1" lang="en" sz="1600" u="none" cap="none" strike="noStrike">
                          <a:latin typeface="Poppins Medium"/>
                          <a:ea typeface="Poppins Medium"/>
                          <a:cs typeface="Poppins Medium"/>
                          <a:sym typeface="Poppins Medium"/>
                        </a:rPr>
                        <a:t>MONTO SOLICITADO 2022</a:t>
                      </a:r>
                      <a:endParaRPr b="1" sz="1600" u="none" cap="none" strike="noStrike">
                        <a:latin typeface="Poppins Medium"/>
                        <a:ea typeface="Poppins Medium"/>
                        <a:cs typeface="Poppins Medium"/>
                        <a:sym typeface="Poppins Medium"/>
                      </a:endParaRPr>
                    </a:p>
                    <a:p>
                      <a:pPr indent="0" lvl="0" marL="0" marR="0" rtl="0" algn="ctr">
                        <a:lnSpc>
                          <a:spcPct val="115000"/>
                        </a:lnSpc>
                        <a:spcBef>
                          <a:spcPts val="0"/>
                        </a:spcBef>
                        <a:spcAft>
                          <a:spcPts val="0"/>
                        </a:spcAft>
                        <a:buClr>
                          <a:schemeClr val="dk1"/>
                        </a:buClr>
                        <a:buSzPts val="1600"/>
                        <a:buFont typeface="Prompt ExtraLight"/>
                        <a:buNone/>
                      </a:pPr>
                      <a:r>
                        <a:rPr b="1" lang="en" sz="1600" u="none" cap="none" strike="noStrike">
                          <a:latin typeface="Prompt ExtraLight"/>
                          <a:ea typeface="Prompt ExtraLight"/>
                          <a:cs typeface="Prompt ExtraLight"/>
                          <a:sym typeface="Prompt ExtraLight"/>
                        </a:rPr>
                        <a:t>$9,008,655.22</a:t>
                      </a:r>
                      <a:endParaRPr b="1" sz="1600" u="none" cap="none" strike="noStrike">
                        <a:latin typeface="Prompt ExtraLight"/>
                        <a:ea typeface="Prompt ExtraLight"/>
                        <a:cs typeface="Prompt ExtraLight"/>
                        <a:sym typeface="Prompt ExtraLight"/>
                      </a:endParaRPr>
                    </a:p>
                  </a:txBody>
                  <a:tcPr marT="91425" marB="91425" marR="91425" marL="91425"/>
                </a:tc>
              </a:tr>
            </a:tbl>
          </a:graphicData>
        </a:graphic>
      </p:graphicFrame>
      <p:graphicFrame>
        <p:nvGraphicFramePr>
          <p:cNvPr id="333" name="Google Shape;333;p18"/>
          <p:cNvGraphicFramePr/>
          <p:nvPr/>
        </p:nvGraphicFramePr>
        <p:xfrm>
          <a:off x="88187" y="749829"/>
          <a:ext cx="3000000" cy="3000000"/>
        </p:xfrm>
        <a:graphic>
          <a:graphicData uri="http://schemas.openxmlformats.org/drawingml/2006/table">
            <a:tbl>
              <a:tblPr>
                <a:noFill/>
                <a:tableStyleId>{750D0F0A-F5ED-40CA-A50B-969C50BB5A70}</a:tableStyleId>
              </a:tblPr>
              <a:tblGrid>
                <a:gridCol w="273950"/>
                <a:gridCol w="3111000"/>
                <a:gridCol w="729575"/>
                <a:gridCol w="412925"/>
              </a:tblGrid>
              <a:tr h="258250">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999999"/>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Contratación de los Servicios de Avalúos catastrales, comerciales y opiniones de valor para las distintas propiedades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26.60%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Pinturas, impermeabilizantes y complementos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$1,905,612.24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 de suministro e instalación de enmallados para las propiedades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$1,056,854.00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4448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Contratación de mantenimiento preventivo y correctivo de equipos de aire acondicionado ubicados en diferentes edificios propiedad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$1,026,750.00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Productos Minerales no Metálicos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$760,004.78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mezcladoras y materiales complementarios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$317,979.79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Material eléctrico y electrónico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$291,643.65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Cemento y Productos de Concreto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$241,173.53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2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herramienta mayor para las direcciones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$197,510.31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herramienta menor para las distintas direcciones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$189,028.81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Artículos Metálicos para la construcción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$184,765.51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refacciones y accesorios menores de para reparación y Mantenimiento de edificios y diversas áreas de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$164,328.96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Madera y productos de madera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$85,400.47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0.90%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Bombas Sumergibles Y Tanques precargados para diferentes edificios propiedad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$49,154.56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Cal, yeso y productos de yeso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$46,193.95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2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Calentadores domésticos y refacciones diversas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$36,247.34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9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plásticos, hules y derivados para reparación y Mantenimiento de las diversas áreas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$31,597.74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2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Gas Refrigerante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$24,409.58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34" name="Google Shape;334;p18"/>
          <p:cNvSpPr txBox="1"/>
          <p:nvPr/>
        </p:nvSpPr>
        <p:spPr>
          <a:xfrm>
            <a:off x="5200476" y="5767053"/>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CONSOLIDADO</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rompt ExtraLight"/>
              <a:buNone/>
            </a:pPr>
            <a:r>
              <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PROYECTO</a:t>
            </a:r>
            <a:endParaRPr b="1" i="0" sz="700" u="none" cap="none" strike="noStrike">
              <a:solidFill>
                <a:schemeClr val="dk1"/>
              </a:solidFill>
              <a:latin typeface="Poppins"/>
              <a:ea typeface="Poppins"/>
              <a:cs typeface="Poppins"/>
              <a:sym typeface="Poppins"/>
            </a:endParaRPr>
          </a:p>
        </p:txBody>
      </p:sp>
      <p:sp>
        <p:nvSpPr>
          <p:cNvPr id="335" name="Google Shape;335;p18"/>
          <p:cNvSpPr/>
          <p:nvPr/>
        </p:nvSpPr>
        <p:spPr>
          <a:xfrm>
            <a:off x="5013275" y="5821366"/>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336" name="Google Shape;336;p18"/>
          <p:cNvSpPr/>
          <p:nvPr/>
        </p:nvSpPr>
        <p:spPr>
          <a:xfrm>
            <a:off x="5013275" y="6060966"/>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pic>
        <p:nvPicPr>
          <p:cNvPr id="341" name="Google Shape;341;p19"/>
          <p:cNvPicPr preferRelativeResize="0"/>
          <p:nvPr/>
        </p:nvPicPr>
        <p:blipFill rotWithShape="1">
          <a:blip r:embed="rId3">
            <a:alphaModFix/>
          </a:blip>
          <a:srcRect b="0" l="0" r="0" t="0"/>
          <a:stretch/>
        </p:blipFill>
        <p:spPr>
          <a:xfrm>
            <a:off x="7172483" y="5878116"/>
            <a:ext cx="1906024" cy="737425"/>
          </a:xfrm>
          <a:prstGeom prst="rect">
            <a:avLst/>
          </a:prstGeom>
          <a:noFill/>
          <a:ln>
            <a:noFill/>
          </a:ln>
        </p:spPr>
      </p:pic>
      <p:sp>
        <p:nvSpPr>
          <p:cNvPr id="342" name="Google Shape;342;p19"/>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343" name="Google Shape;343;p19"/>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44" name="Google Shape;344;p19"/>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45" name="Google Shape;345;p19"/>
          <p:cNvSpPr txBox="1"/>
          <p:nvPr>
            <p:ph idx="1" type="body"/>
          </p:nvPr>
        </p:nvSpPr>
        <p:spPr>
          <a:xfrm>
            <a:off x="88187" y="696898"/>
            <a:ext cx="5292739" cy="44506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70000"/>
              </a:lnSpc>
              <a:spcBef>
                <a:spcPts val="0"/>
              </a:spcBef>
              <a:spcAft>
                <a:spcPts val="0"/>
              </a:spcAft>
              <a:buSzPts val="1600"/>
              <a:buNone/>
            </a:pPr>
            <a:r>
              <a:rPr b="1" lang="en" sz="1600">
                <a:solidFill>
                  <a:srgbClr val="593470"/>
                </a:solidFill>
                <a:latin typeface="Poppins Medium"/>
                <a:ea typeface="Poppins Medium"/>
                <a:cs typeface="Poppins Medium"/>
                <a:sym typeface="Poppins Medium"/>
              </a:rPr>
              <a:t>DIRECCIÓN GENERAL DE ADMINISTRACIÓN</a:t>
            </a:r>
            <a:endParaRPr/>
          </a:p>
        </p:txBody>
      </p:sp>
      <p:sp>
        <p:nvSpPr>
          <p:cNvPr id="346" name="Google Shape;346;p19"/>
          <p:cNvSpPr txBox="1"/>
          <p:nvPr/>
        </p:nvSpPr>
        <p:spPr>
          <a:xfrm>
            <a:off x="486591" y="3086553"/>
            <a:ext cx="80031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PROCESOS DE COMPRA SOLICITADOS  POR AÑO</a:t>
            </a:r>
            <a:endParaRPr b="0" i="0" sz="1800" u="none" cap="none" strike="noStrike">
              <a:solidFill>
                <a:schemeClr val="dk2"/>
              </a:solidFill>
              <a:latin typeface="Prompt ExtraLight"/>
              <a:ea typeface="Prompt ExtraLight"/>
              <a:cs typeface="Prompt ExtraLight"/>
              <a:sym typeface="Prompt ExtraLight"/>
            </a:endParaRPr>
          </a:p>
        </p:txBody>
      </p:sp>
      <p:sp>
        <p:nvSpPr>
          <p:cNvPr id="347" name="Google Shape;347;p19"/>
          <p:cNvSpPr txBox="1"/>
          <p:nvPr/>
        </p:nvSpPr>
        <p:spPr>
          <a:xfrm>
            <a:off x="1294366" y="1484334"/>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2"/>
              </a:buClr>
              <a:buSzPts val="1800"/>
              <a:buFont typeface="Poppins"/>
              <a:buNone/>
            </a:pPr>
            <a:r>
              <a:rPr b="1" i="0" lang="en" sz="1800" u="none" cap="none" strike="noStrike">
                <a:solidFill>
                  <a:schemeClr val="dk2"/>
                </a:solidFill>
                <a:latin typeface="Poppins"/>
                <a:ea typeface="Poppins"/>
                <a:cs typeface="Poppins"/>
                <a:sym typeface="Poppins"/>
              </a:rPr>
              <a:t>MONTOS PROGRAMADOS POR AÑO  PARA PAA</a:t>
            </a:r>
            <a:endParaRPr b="1" i="0" sz="1800" u="none" cap="none" strike="noStrike">
              <a:solidFill>
                <a:schemeClr val="dk2"/>
              </a:solidFill>
              <a:latin typeface="Poppins"/>
              <a:ea typeface="Poppins"/>
              <a:cs typeface="Poppins"/>
              <a:sym typeface="Poppins"/>
            </a:endParaRPr>
          </a:p>
        </p:txBody>
      </p:sp>
      <p:graphicFrame>
        <p:nvGraphicFramePr>
          <p:cNvPr id="348" name="Google Shape;348;p19"/>
          <p:cNvGraphicFramePr/>
          <p:nvPr/>
        </p:nvGraphicFramePr>
        <p:xfrm>
          <a:off x="649928" y="2002297"/>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75"/>
              </a:tblGrid>
              <a:tr h="3913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 2022 </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3C78D8"/>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DGA</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$32,334,609.11</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$33,455,824.00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$33,246,728.00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$43,007,104.86</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C9DAF8"/>
                    </a:solidFill>
                  </a:tcPr>
                </a:tc>
              </a:tr>
            </a:tbl>
          </a:graphicData>
        </a:graphic>
      </p:graphicFrame>
      <p:graphicFrame>
        <p:nvGraphicFramePr>
          <p:cNvPr id="349" name="Google Shape;349;p19"/>
          <p:cNvGraphicFramePr/>
          <p:nvPr/>
        </p:nvGraphicFramePr>
        <p:xfrm>
          <a:off x="649953" y="3698152"/>
          <a:ext cx="3000000" cy="3000000"/>
        </p:xfrm>
        <a:graphic>
          <a:graphicData uri="http://schemas.openxmlformats.org/drawingml/2006/table">
            <a:tbl>
              <a:tblPr>
                <a:noFill/>
                <a:tableStyleId>{750D0F0A-F5ED-40CA-A50B-969C50BB5A70}</a:tableStyleId>
              </a:tblPr>
              <a:tblGrid>
                <a:gridCol w="1393200"/>
                <a:gridCol w="1395000"/>
                <a:gridCol w="1715000"/>
                <a:gridCol w="1715000"/>
                <a:gridCol w="1656825"/>
              </a:tblGrid>
              <a:tr h="373875">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DIRECCIÓN</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dk2"/>
                          </a:solidFill>
                          <a:latin typeface="Poppins"/>
                          <a:ea typeface="Poppins"/>
                          <a:cs typeface="Poppins"/>
                          <a:sym typeface="Poppins"/>
                        </a:rPr>
                        <a:t>2019</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2020</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2021</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spcBef>
                          <a:spcPts val="0"/>
                        </a:spcBef>
                        <a:spcAft>
                          <a:spcPts val="0"/>
                        </a:spcAft>
                        <a:buClr>
                          <a:schemeClr val="dk2"/>
                        </a:buClr>
                        <a:buSzPts val="1200"/>
                        <a:buFont typeface="Poppins"/>
                        <a:buNone/>
                      </a:pPr>
                      <a:r>
                        <a:rPr b="1" lang="en" sz="1200" u="none" cap="none" strike="noStrike">
                          <a:solidFill>
                            <a:schemeClr val="dk2"/>
                          </a:solidFill>
                          <a:latin typeface="Poppins"/>
                          <a:ea typeface="Poppins"/>
                          <a:cs typeface="Poppins"/>
                          <a:sym typeface="Poppins"/>
                        </a:rPr>
                        <a:t>2022</a:t>
                      </a:r>
                      <a:endParaRPr b="1" sz="1200" u="none" cap="none" strike="noStrike">
                        <a:solidFill>
                          <a:schemeClr val="dk2"/>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DGA</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28</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42</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29</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36</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9DAF8"/>
                    </a:solidFill>
                  </a:tcPr>
                </a:tc>
              </a:tr>
            </a:tbl>
          </a:graphicData>
        </a:graphic>
      </p:graphicFrame>
      <p:sp>
        <p:nvSpPr>
          <p:cNvPr id="350" name="Google Shape;350;p19"/>
          <p:cNvSpPr txBox="1"/>
          <p:nvPr/>
        </p:nvSpPr>
        <p:spPr>
          <a:xfrm>
            <a:off x="0" y="6133612"/>
            <a:ext cx="6903900" cy="5232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2"/>
              </a:buClr>
              <a:buSzPts val="1100"/>
              <a:buFont typeface="Source Sans Pro"/>
              <a:buNone/>
            </a:pPr>
            <a:r>
              <a:rPr b="1" i="0" lang="en" sz="1100" u="none" cap="none" strike="noStrike">
                <a:solidFill>
                  <a:schemeClr val="dk2"/>
                </a:solidFill>
                <a:latin typeface="Source Sans Pro"/>
                <a:ea typeface="Source Sans Pro"/>
                <a:cs typeface="Source Sans Pro"/>
                <a:sym typeface="Source Sans Pro"/>
              </a:rPr>
              <a:t>2022- SE CONSOLIDARON LA MAYOR PARTE DE PARTIDAS CORRESPONDIENTES A LOS SERVICIOS GENERALES DEL INSTITUTO, ADEMÁS DE INCLUIR PROYECTOS ESPECÍFICOS (ARCHIVO Y CENTROS DE SERVICIO).</a:t>
            </a:r>
            <a:endParaRPr b="1" i="0" sz="1100" u="none" cap="none" strike="noStrike">
              <a:solidFill>
                <a:schemeClr val="dk2"/>
              </a:solidFill>
              <a:latin typeface="Source Sans Pro"/>
              <a:ea typeface="Source Sans Pro"/>
              <a:cs typeface="Source Sans Pro"/>
              <a:sym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
          <p:cNvSpPr txBox="1"/>
          <p:nvPr>
            <p:ph idx="4294967295" type="body"/>
          </p:nvPr>
        </p:nvSpPr>
        <p:spPr>
          <a:xfrm>
            <a:off x="344832" y="1339913"/>
            <a:ext cx="8011517" cy="5283538"/>
          </a:xfrm>
          <a:prstGeom prst="rect">
            <a:avLst/>
          </a:prstGeom>
          <a:noFill/>
          <a:ln>
            <a:noFill/>
          </a:ln>
        </p:spPr>
        <p:txBody>
          <a:bodyPr anchorCtr="0" anchor="t" bIns="45700" lIns="91425" spcFirstLastPara="1" rIns="91425" wrap="square" tIns="45700">
            <a:normAutofit/>
          </a:bodyPr>
          <a:lstStyle/>
          <a:p>
            <a:pPr indent="-457135" lvl="0" marL="457135" rtl="0" algn="just">
              <a:lnSpc>
                <a:spcPct val="120000"/>
              </a:lnSpc>
              <a:spcBef>
                <a:spcPts val="0"/>
              </a:spcBef>
              <a:spcAft>
                <a:spcPts val="0"/>
              </a:spcAft>
              <a:buSzPts val="1600"/>
              <a:buFont typeface="Prompt ExtraLight"/>
              <a:buAutoNum type="arabicPeriod"/>
            </a:pPr>
            <a:r>
              <a:rPr lang="en" sz="1600"/>
              <a:t>Lista de asistencia y declaración de quórum.</a:t>
            </a:r>
            <a:endParaRPr/>
          </a:p>
          <a:p>
            <a:pPr indent="-457135" lvl="0" marL="457135" rtl="0" algn="just">
              <a:lnSpc>
                <a:spcPct val="120000"/>
              </a:lnSpc>
              <a:spcBef>
                <a:spcPts val="320"/>
              </a:spcBef>
              <a:spcAft>
                <a:spcPts val="0"/>
              </a:spcAft>
              <a:buSzPts val="1600"/>
              <a:buFont typeface="Prompt ExtraLight"/>
              <a:buAutoNum type="arabicPeriod"/>
            </a:pPr>
            <a:r>
              <a:rPr lang="en" sz="1600"/>
              <a:t>Lectura y Aprobación del Orden del Día.</a:t>
            </a:r>
            <a:endParaRPr/>
          </a:p>
          <a:p>
            <a:pPr indent="-457135" lvl="0" marL="457135" rtl="0" algn="just">
              <a:lnSpc>
                <a:spcPct val="120000"/>
              </a:lnSpc>
              <a:spcBef>
                <a:spcPts val="320"/>
              </a:spcBef>
              <a:spcAft>
                <a:spcPts val="0"/>
              </a:spcAft>
              <a:buSzPts val="1600"/>
              <a:buFont typeface="Prompt ExtraLight"/>
              <a:buAutoNum type="arabicPeriod"/>
            </a:pPr>
            <a:r>
              <a:rPr lang="en" sz="1600" u="sng">
                <a:solidFill>
                  <a:schemeClr val="hlink"/>
                </a:solidFill>
                <a:hlinkClick action="ppaction://hlinksldjump" r:id="rId3"/>
              </a:rPr>
              <a:t>Discusión y en su caso Aprobación de la Suspensión de la Pensión del Afiliado José María Martínez Martínez.</a:t>
            </a:r>
            <a:endParaRPr sz="1600"/>
          </a:p>
          <a:p>
            <a:pPr indent="-457135" lvl="0" marL="457135" rtl="0" algn="just">
              <a:lnSpc>
                <a:spcPct val="120000"/>
              </a:lnSpc>
              <a:spcBef>
                <a:spcPts val="320"/>
              </a:spcBef>
              <a:spcAft>
                <a:spcPts val="0"/>
              </a:spcAft>
              <a:buSzPts val="1600"/>
              <a:buFont typeface="Prompt ExtraLight"/>
              <a:buAutoNum type="arabicPeriod"/>
            </a:pPr>
            <a:r>
              <a:rPr lang="en" sz="1600" u="sng">
                <a:solidFill>
                  <a:schemeClr val="hlink"/>
                </a:solidFill>
                <a:hlinkClick action="ppaction://hlinksldjump" r:id="rId4"/>
              </a:rPr>
              <a:t>Discusión y en su caso Aprobación del Reglamento Interno del Instituto de Pensiones del Estado de Jalisco así como su Organigrama.</a:t>
            </a:r>
            <a:endParaRPr sz="1600"/>
          </a:p>
          <a:p>
            <a:pPr indent="-457135" lvl="0" marL="457135" rtl="0" algn="just">
              <a:lnSpc>
                <a:spcPct val="120000"/>
              </a:lnSpc>
              <a:spcBef>
                <a:spcPts val="320"/>
              </a:spcBef>
              <a:spcAft>
                <a:spcPts val="0"/>
              </a:spcAft>
              <a:buSzPts val="1600"/>
              <a:buFont typeface="Prompt ExtraLight"/>
              <a:buAutoNum type="arabicPeriod"/>
            </a:pPr>
            <a:r>
              <a:rPr lang="en" sz="1600" u="sng">
                <a:solidFill>
                  <a:schemeClr val="hlink"/>
                </a:solidFill>
                <a:hlinkClick action="ppaction://hlinksldjump" r:id="rId5"/>
              </a:rPr>
              <a:t>Discusión y en su caso Aprobación del Reglamento de Sesiones de Consejo Directivo del Instituto de Pensiones del Estado de Jalisco. </a:t>
            </a:r>
            <a:endParaRPr sz="1600"/>
          </a:p>
          <a:p>
            <a:pPr indent="-457135" lvl="0" marL="457135" rtl="0" algn="just">
              <a:lnSpc>
                <a:spcPct val="120000"/>
              </a:lnSpc>
              <a:spcBef>
                <a:spcPts val="320"/>
              </a:spcBef>
              <a:spcAft>
                <a:spcPts val="0"/>
              </a:spcAft>
              <a:buSzPts val="1600"/>
              <a:buFont typeface="Prompt ExtraLight"/>
              <a:buAutoNum type="arabicPeriod"/>
            </a:pPr>
            <a:r>
              <a:rPr lang="en" sz="1600" u="sng">
                <a:solidFill>
                  <a:schemeClr val="hlink"/>
                </a:solidFill>
                <a:hlinkClick action="ppaction://hlinksldjump" r:id="rId6"/>
              </a:rPr>
              <a:t>Discusión y en su caso Aprobación del Plan Anual de Adquisiciones 2022 para el Instituto de Pensiones del Estado de Jalisco.</a:t>
            </a:r>
            <a:endParaRPr sz="1600"/>
          </a:p>
          <a:p>
            <a:pPr indent="-457135" lvl="0" marL="457135" rtl="0" algn="just">
              <a:lnSpc>
                <a:spcPct val="120000"/>
              </a:lnSpc>
              <a:spcBef>
                <a:spcPts val="320"/>
              </a:spcBef>
              <a:spcAft>
                <a:spcPts val="0"/>
              </a:spcAft>
              <a:buSzPts val="1600"/>
              <a:buFont typeface="Prompt ExtraLight"/>
              <a:buAutoNum type="arabicPeriod"/>
            </a:pPr>
            <a:r>
              <a:rPr lang="en" sz="1600" u="sng">
                <a:solidFill>
                  <a:schemeClr val="hlink"/>
                </a:solidFill>
                <a:hlinkClick action="ppaction://hlinksldjump" r:id="rId7"/>
              </a:rPr>
              <a:t>Discusión y en su caso Aprobación de la Integración del Personal Transitorio a las Prestaciones Otorgadas por el Instituto, en cumplimiento a la Reforma de Ley de Pensiones del Estado de Jalisco publicada el 09 de septiembre de 2021.</a:t>
            </a:r>
            <a:endParaRPr sz="1600"/>
          </a:p>
        </p:txBody>
      </p:sp>
      <p:sp>
        <p:nvSpPr>
          <p:cNvPr id="124" name="Google Shape;124;p2"/>
          <p:cNvSpPr txBox="1"/>
          <p:nvPr>
            <p:ph idx="12" type="sldNum"/>
          </p:nvPr>
        </p:nvSpPr>
        <p:spPr>
          <a:xfrm>
            <a:off x="7010400" y="6440889"/>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25" name="Google Shape;125;p2"/>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000"/>
              <a:buFont typeface="Arial"/>
              <a:buNone/>
            </a:pPr>
            <a:r>
              <a:rPr lang="en" sz="2000"/>
              <a:t>ORDEN DEL DÍA 08/2021</a:t>
            </a:r>
            <a:endParaRPr/>
          </a:p>
        </p:txBody>
      </p:sp>
      <p:sp>
        <p:nvSpPr>
          <p:cNvPr id="126" name="Google Shape;126;p2"/>
          <p:cNvSpPr txBox="1"/>
          <p:nvPr>
            <p:ph idx="11" type="ftr"/>
          </p:nvPr>
        </p:nvSpPr>
        <p:spPr>
          <a:xfrm>
            <a:off x="2717864" y="6441221"/>
            <a:ext cx="3708267"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20"/>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356" name="Google Shape;356;p20"/>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57" name="Google Shape;357;p20"/>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58" name="Google Shape;358;p20"/>
          <p:cNvSpPr txBox="1"/>
          <p:nvPr>
            <p:ph idx="1" type="body"/>
          </p:nvPr>
        </p:nvSpPr>
        <p:spPr>
          <a:xfrm>
            <a:off x="93525" y="559421"/>
            <a:ext cx="5581045" cy="803082"/>
          </a:xfrm>
          <a:prstGeom prst="rect">
            <a:avLst/>
          </a:prstGeom>
          <a:noFill/>
          <a:ln>
            <a:noFill/>
          </a:ln>
        </p:spPr>
        <p:txBody>
          <a:bodyPr anchorCtr="0" anchor="t" bIns="45700" lIns="91425" spcFirstLastPara="1" rIns="91425" wrap="square" tIns="45700">
            <a:normAutofit/>
          </a:bodyPr>
          <a:lstStyle/>
          <a:p>
            <a:pPr indent="0" lvl="0" marL="0" rtl="0" algn="l">
              <a:lnSpc>
                <a:spcPct val="170000"/>
              </a:lnSpc>
              <a:spcBef>
                <a:spcPts val="0"/>
              </a:spcBef>
              <a:spcAft>
                <a:spcPts val="0"/>
              </a:spcAft>
              <a:buSzPts val="1800"/>
              <a:buNone/>
            </a:pPr>
            <a:r>
              <a:rPr b="1" lang="en" sz="1800">
                <a:solidFill>
                  <a:srgbClr val="593470"/>
                </a:solidFill>
                <a:latin typeface="Poppins Medium"/>
                <a:ea typeface="Poppins Medium"/>
                <a:cs typeface="Poppins Medium"/>
                <a:sym typeface="Poppins Medium"/>
              </a:rPr>
              <a:t>DIRECCIÓN GENERAL DE ADMINISTRACIÓN</a:t>
            </a:r>
            <a:endParaRPr/>
          </a:p>
        </p:txBody>
      </p:sp>
      <p:sp>
        <p:nvSpPr>
          <p:cNvPr id="359" name="Google Shape;359;p20"/>
          <p:cNvSpPr txBox="1"/>
          <p:nvPr/>
        </p:nvSpPr>
        <p:spPr>
          <a:xfrm>
            <a:off x="7230475" y="6203217"/>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CONSOLIDADO</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rompt ExtraLight"/>
              <a:buNone/>
            </a:pPr>
            <a:r>
              <a:t/>
            </a:r>
            <a:endParaRPr b="1" i="0" sz="700" u="none" cap="none" strike="noStrike">
              <a:solidFill>
                <a:schemeClr val="dk1"/>
              </a:solidFill>
              <a:latin typeface="Poppins"/>
              <a:ea typeface="Poppins"/>
              <a:cs typeface="Poppins"/>
              <a:sym typeface="Poppins"/>
            </a:endParaRPr>
          </a:p>
          <a:p>
            <a:pPr indent="0" lvl="0" marL="0" marR="0" rtl="0" algn="l">
              <a:spcBef>
                <a:spcPts val="0"/>
              </a:spcBef>
              <a:spcAft>
                <a:spcPts val="0"/>
              </a:spcAft>
              <a:buClr>
                <a:schemeClr val="dk1"/>
              </a:buClr>
              <a:buSzPts val="700"/>
              <a:buFont typeface="Poppins"/>
              <a:buNone/>
            </a:pPr>
            <a:r>
              <a:rPr b="1" i="0" lang="en" sz="700" u="none" cap="none" strike="noStrike">
                <a:solidFill>
                  <a:schemeClr val="dk1"/>
                </a:solidFill>
                <a:latin typeface="Poppins"/>
                <a:ea typeface="Poppins"/>
                <a:cs typeface="Poppins"/>
                <a:sym typeface="Poppins"/>
              </a:rPr>
              <a:t>PROYECTO</a:t>
            </a:r>
            <a:endParaRPr b="1" i="0" sz="700" u="none" cap="none" strike="noStrike">
              <a:solidFill>
                <a:schemeClr val="dk1"/>
              </a:solidFill>
              <a:latin typeface="Poppins"/>
              <a:ea typeface="Poppins"/>
              <a:cs typeface="Poppins"/>
              <a:sym typeface="Poppins"/>
            </a:endParaRPr>
          </a:p>
        </p:txBody>
      </p:sp>
      <p:sp>
        <p:nvSpPr>
          <p:cNvPr id="360" name="Google Shape;360;p20"/>
          <p:cNvSpPr/>
          <p:nvPr/>
        </p:nvSpPr>
        <p:spPr>
          <a:xfrm>
            <a:off x="7043274" y="6257530"/>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361" name="Google Shape;361;p20"/>
          <p:cNvSpPr/>
          <p:nvPr/>
        </p:nvSpPr>
        <p:spPr>
          <a:xfrm>
            <a:off x="7043274" y="6497130"/>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graphicFrame>
        <p:nvGraphicFramePr>
          <p:cNvPr id="362" name="Google Shape;362;p20"/>
          <p:cNvGraphicFramePr/>
          <p:nvPr/>
        </p:nvGraphicFramePr>
        <p:xfrm>
          <a:off x="93525" y="1122395"/>
          <a:ext cx="3000000" cy="3000000"/>
        </p:xfrm>
        <a:graphic>
          <a:graphicData uri="http://schemas.openxmlformats.org/drawingml/2006/table">
            <a:tbl>
              <a:tblPr>
                <a:noFill/>
                <a:tableStyleId>{750D0F0A-F5ED-40CA-A50B-969C50BB5A70}</a:tableStyleId>
              </a:tblPr>
              <a:tblGrid>
                <a:gridCol w="314325"/>
                <a:gridCol w="2283275"/>
                <a:gridCol w="774250"/>
                <a:gridCol w="533400"/>
              </a:tblGrid>
              <a:tr h="258450">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l">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 DE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vigilancia no armada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$8,204,065.48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limpieza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$6,308,080.00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Proyecto de Archivo Móvil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$3,753,369.36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093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uniformes para el personal femenino del IPEJAL 2020</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93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Modernización tecnológica para los elevadores E7023 y E7024 edificio central Agustín Yáñez</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$2,242,716.52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Renovación del parque vehicular</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$2,084,768.99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vigilancia armada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$1,803,055.68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Póliza de seguro de bienes patrimoniales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$1,632,294.73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3093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mantenimiento preventivo y correctivo de 14 elevadores propiedad del instituto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$1,582,666.66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uniformes operativos y médicos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$1,383,311.21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 de dispersión de gasolina por tarjeta electrónica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$1,363,258.20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93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preventivo y correctivo para el parque vehicular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$1,213,909.22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Material de Papelería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$1,184,998.33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muebles de oficina y estantería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$1,032,725.46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Impresos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$881,744.68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58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Habilitación elevador E1496 marca OTIS Torre Hidalgo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$808,593.08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093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mantenimiento preventivo y correctivo a las plantas de emergencia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$790,166.52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4452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mantenimiento preventivo y correctivo a equipos contra incendio, detección, alarmas, voceo, y extinción (FM 200 CO2)</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$669,898.33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graphicFrame>
        <p:nvGraphicFramePr>
          <p:cNvPr id="363" name="Google Shape;363;p20"/>
          <p:cNvGraphicFramePr/>
          <p:nvPr/>
        </p:nvGraphicFramePr>
        <p:xfrm>
          <a:off x="4206575" y="1122395"/>
          <a:ext cx="3000000" cy="3000000"/>
        </p:xfrm>
        <a:graphic>
          <a:graphicData uri="http://schemas.openxmlformats.org/drawingml/2006/table">
            <a:tbl>
              <a:tblPr>
                <a:noFill/>
                <a:tableStyleId>{750D0F0A-F5ED-40CA-A50B-969C50BB5A70}</a:tableStyleId>
              </a:tblPr>
              <a:tblGrid>
                <a:gridCol w="314325"/>
                <a:gridCol w="3301300"/>
                <a:gridCol w="683125"/>
                <a:gridCol w="545150"/>
              </a:tblGrid>
              <a:tr h="247675">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l">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 DE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C78D8"/>
                    </a:solidFill>
                  </a:tcPr>
                </a:tc>
              </a:tr>
              <a:tr h="2964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bienes y contratación de servicios para el evento de la posada de los trabajadores del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$623,306.67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964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Químicos para tratamiento y mantenimiento de agua de alberca del Club Hacienda Real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$528,880.99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Prendas de seguridad y protección personal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$480,015.69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Mobiliario para Capillas de Velación San Lázaro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$281,122.37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0.70%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recarga y mantenimiento correctivo de extintores.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$268,616.84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0.60%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La contratación de servicios técnicos de fumigación preventiva y correctiva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$255,380.00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0.60%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bienes y contratación de servicios para el evento del día de las madres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$214,228.80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Servicios de R.P.B.I. (Recolección de residuos peligrosos biológico infecciosos)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$199,056.00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Material de Limpieza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Gel Antibacterial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$174,918.33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Sellos Institucionales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$116,304.20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Dispersión por tarjeta para compra de Despensa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$87,000.00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Herramientas y equipo especial para sanitización y mantenimiento de áreas verdes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$50,429.06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Accesorios menores de equipo de transporte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$26,846.27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Lubricantes y aditivos para vehículos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$23,286.51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Adquisición de electrodomésticos, otros mobiliarios y equipos de administración.</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$22,995.80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2712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placas y pines para reconocimiento por años de servicio.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$21,650.94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76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Tapetes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$13,443.94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1"/>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369" name="Google Shape;369;p21"/>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370" name="Google Shape;370;p21"/>
          <p:cNvSpPr txBox="1"/>
          <p:nvPr>
            <p:ph idx="11" type="ftr"/>
          </p:nvPr>
        </p:nvSpPr>
        <p:spPr>
          <a:xfrm>
            <a:off x="2771600" y="6474250"/>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371" name="Google Shape;371;p21"/>
          <p:cNvSpPr txBox="1"/>
          <p:nvPr>
            <p:ph idx="1" type="body"/>
          </p:nvPr>
        </p:nvSpPr>
        <p:spPr>
          <a:xfrm>
            <a:off x="93525" y="559421"/>
            <a:ext cx="5581045" cy="803082"/>
          </a:xfrm>
          <a:prstGeom prst="rect">
            <a:avLst/>
          </a:prstGeom>
          <a:noFill/>
          <a:ln>
            <a:noFill/>
          </a:ln>
        </p:spPr>
        <p:txBody>
          <a:bodyPr anchorCtr="0" anchor="t" bIns="45700" lIns="91425" spcFirstLastPara="1" rIns="91425" wrap="square" tIns="45700">
            <a:normAutofit/>
          </a:bodyPr>
          <a:lstStyle/>
          <a:p>
            <a:pPr indent="0" lvl="0" marL="0" rtl="0" algn="l">
              <a:lnSpc>
                <a:spcPct val="170000"/>
              </a:lnSpc>
              <a:spcBef>
                <a:spcPts val="0"/>
              </a:spcBef>
              <a:spcAft>
                <a:spcPts val="0"/>
              </a:spcAft>
              <a:buSzPts val="1800"/>
              <a:buNone/>
            </a:pPr>
            <a:r>
              <a:rPr b="1" lang="en" sz="1800">
                <a:solidFill>
                  <a:srgbClr val="593470"/>
                </a:solidFill>
                <a:latin typeface="Poppins Medium"/>
                <a:ea typeface="Poppins Medium"/>
                <a:cs typeface="Poppins Medium"/>
                <a:sym typeface="Poppins Medium"/>
              </a:rPr>
              <a:t>DIRECCIÓN GENERAL DE ADMINISTRACIÓN</a:t>
            </a:r>
            <a:endParaRPr/>
          </a:p>
        </p:txBody>
      </p:sp>
      <p:pic>
        <p:nvPicPr>
          <p:cNvPr id="372" name="Google Shape;372;p21" title="Chart"/>
          <p:cNvPicPr preferRelativeResize="0"/>
          <p:nvPr/>
        </p:nvPicPr>
        <p:blipFill rotWithShape="1">
          <a:blip r:embed="rId3">
            <a:alphaModFix/>
          </a:blip>
          <a:srcRect b="0" l="0" r="15845" t="0"/>
          <a:stretch/>
        </p:blipFill>
        <p:spPr>
          <a:xfrm>
            <a:off x="2385329" y="1328662"/>
            <a:ext cx="6040337" cy="4563878"/>
          </a:xfrm>
          <a:prstGeom prst="rect">
            <a:avLst/>
          </a:prstGeom>
          <a:noFill/>
          <a:ln>
            <a:noFill/>
          </a:ln>
        </p:spPr>
      </p:pic>
      <p:sp>
        <p:nvSpPr>
          <p:cNvPr id="373" name="Google Shape;373;p21"/>
          <p:cNvSpPr txBox="1"/>
          <p:nvPr/>
        </p:nvSpPr>
        <p:spPr>
          <a:xfrm>
            <a:off x="174346" y="3118187"/>
            <a:ext cx="2903832" cy="1107965"/>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Clr>
                <a:schemeClr val="dk1"/>
              </a:buClr>
              <a:buSzPts val="2000"/>
              <a:buFont typeface="Poppins Medium"/>
              <a:buNone/>
            </a:pPr>
            <a:r>
              <a:rPr b="1" i="0" lang="en" sz="2000" u="none" cap="none" strike="noStrike">
                <a:solidFill>
                  <a:schemeClr val="dk1"/>
                </a:solidFill>
                <a:latin typeface="Poppins Medium"/>
                <a:ea typeface="Poppins Medium"/>
                <a:cs typeface="Poppins Medium"/>
                <a:sym typeface="Poppins Medium"/>
              </a:rPr>
              <a:t>MONTO SOLICITADO 2022</a:t>
            </a:r>
            <a:endParaRPr b="1" i="0" sz="2000" u="none" cap="none" strike="noStrike">
              <a:solidFill>
                <a:schemeClr val="dk1"/>
              </a:solidFill>
              <a:latin typeface="Poppins Medium"/>
              <a:ea typeface="Poppins Medium"/>
              <a:cs typeface="Poppins Medium"/>
              <a:sym typeface="Poppins Medium"/>
            </a:endParaRPr>
          </a:p>
          <a:p>
            <a:pPr indent="0" lvl="0" marL="0" marR="0" rtl="0" algn="ctr">
              <a:spcBef>
                <a:spcPts val="0"/>
              </a:spcBef>
              <a:spcAft>
                <a:spcPts val="0"/>
              </a:spcAft>
              <a:buClr>
                <a:schemeClr val="dk1"/>
              </a:buClr>
              <a:buSzPts val="2000"/>
              <a:buFont typeface="Prompt ExtraLight"/>
              <a:buNone/>
            </a:pPr>
            <a:r>
              <a:rPr b="1" i="0" lang="en" sz="2000" u="none" cap="none" strike="noStrike">
                <a:solidFill>
                  <a:schemeClr val="dk1"/>
                </a:solidFill>
                <a:latin typeface="Prompt ExtraLight"/>
                <a:ea typeface="Prompt ExtraLight"/>
                <a:cs typeface="Prompt ExtraLight"/>
                <a:sym typeface="Prompt ExtraLight"/>
              </a:rPr>
              <a:t> $43,007,104.86 </a:t>
            </a:r>
            <a:endParaRPr b="1" i="0" sz="2000" u="none" cap="none" strike="noStrike">
              <a:solidFill>
                <a:schemeClr val="dk1"/>
              </a:solidFill>
              <a:latin typeface="Prompt ExtraLight"/>
              <a:ea typeface="Prompt ExtraLight"/>
              <a:cs typeface="Prompt ExtraLight"/>
              <a:sym typeface="Prompt ExtraLight"/>
            </a:endParaRPr>
          </a:p>
        </p:txBody>
      </p:sp>
      <p:pic>
        <p:nvPicPr>
          <p:cNvPr id="374" name="Google Shape;374;p21"/>
          <p:cNvPicPr preferRelativeResize="0"/>
          <p:nvPr/>
        </p:nvPicPr>
        <p:blipFill rotWithShape="1">
          <a:blip r:embed="rId4">
            <a:alphaModFix/>
          </a:blip>
          <a:srcRect b="0" l="0" r="0" t="0"/>
          <a:stretch/>
        </p:blipFill>
        <p:spPr>
          <a:xfrm>
            <a:off x="0" y="5892540"/>
            <a:ext cx="1906024" cy="7374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pic>
        <p:nvPicPr>
          <p:cNvPr id="379" name="Google Shape;379;p22"/>
          <p:cNvPicPr preferRelativeResize="0"/>
          <p:nvPr/>
        </p:nvPicPr>
        <p:blipFill rotWithShape="1">
          <a:blip r:embed="rId3">
            <a:alphaModFix/>
          </a:blip>
          <a:srcRect b="0" l="0" r="0" t="0"/>
          <a:stretch/>
        </p:blipFill>
        <p:spPr>
          <a:xfrm>
            <a:off x="7234866" y="5815878"/>
            <a:ext cx="1906024" cy="737425"/>
          </a:xfrm>
          <a:prstGeom prst="rect">
            <a:avLst/>
          </a:prstGeom>
          <a:noFill/>
          <a:ln>
            <a:noFill/>
          </a:ln>
        </p:spPr>
      </p:pic>
      <p:sp>
        <p:nvSpPr>
          <p:cNvPr id="380" name="Google Shape;380;p22"/>
          <p:cNvSpPr txBox="1"/>
          <p:nvPr/>
        </p:nvSpPr>
        <p:spPr>
          <a:xfrm>
            <a:off x="155882" y="741998"/>
            <a:ext cx="7544100" cy="461635"/>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i="0" lang="en" sz="1800" u="none" cap="none" strike="noStrike">
                <a:solidFill>
                  <a:srgbClr val="593470"/>
                </a:solidFill>
                <a:latin typeface="Poppins Medium"/>
                <a:ea typeface="Poppins Medium"/>
                <a:cs typeface="Poppins Medium"/>
                <a:sym typeface="Poppins Medium"/>
              </a:rPr>
              <a:t>DIRECCIÓN GENERAL DE INFORMÁTICA Y SISTEMAS</a:t>
            </a:r>
            <a:endParaRPr b="1" sz="1800">
              <a:solidFill>
                <a:srgbClr val="593470"/>
              </a:solidFill>
              <a:latin typeface="Poppins Medium"/>
              <a:ea typeface="Poppins Medium"/>
              <a:cs typeface="Poppins Medium"/>
              <a:sym typeface="Poppins Medium"/>
            </a:endParaRPr>
          </a:p>
        </p:txBody>
      </p:sp>
      <p:graphicFrame>
        <p:nvGraphicFramePr>
          <p:cNvPr id="381" name="Google Shape;381;p22"/>
          <p:cNvGraphicFramePr/>
          <p:nvPr/>
        </p:nvGraphicFramePr>
        <p:xfrm>
          <a:off x="634489" y="1876237"/>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75"/>
              </a:tblGrid>
              <a:tr h="1524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lt1"/>
                          </a:solidFill>
                          <a:latin typeface="Poppins"/>
                          <a:ea typeface="Poppins"/>
                          <a:cs typeface="Poppins"/>
                          <a:sym typeface="Poppins"/>
                        </a:rPr>
                        <a:t>DIRECCIÓN</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2019</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2020</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2021</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 2022 </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6E56A0"/>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DGIS</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$19,999,000.00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$108,597,600.00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$56,663,100.00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$53,840,000.00</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r>
            </a:tbl>
          </a:graphicData>
        </a:graphic>
      </p:graphicFrame>
      <p:graphicFrame>
        <p:nvGraphicFramePr>
          <p:cNvPr id="382" name="Google Shape;382;p22"/>
          <p:cNvGraphicFramePr/>
          <p:nvPr/>
        </p:nvGraphicFramePr>
        <p:xfrm>
          <a:off x="634489" y="3711226"/>
          <a:ext cx="3000000" cy="3000000"/>
        </p:xfrm>
        <a:graphic>
          <a:graphicData uri="http://schemas.openxmlformats.org/drawingml/2006/table">
            <a:tbl>
              <a:tblPr>
                <a:noFill/>
                <a:tableStyleId>{750D0F0A-F5ED-40CA-A50B-969C50BB5A70}</a:tableStyleId>
              </a:tblPr>
              <a:tblGrid>
                <a:gridCol w="1393200"/>
                <a:gridCol w="1395000"/>
                <a:gridCol w="1715000"/>
                <a:gridCol w="1715000"/>
                <a:gridCol w="1656825"/>
              </a:tblGrid>
              <a:tr h="403475">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DIRECCIÓN</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lt1"/>
                          </a:solidFill>
                          <a:latin typeface="Poppins"/>
                          <a:ea typeface="Poppins"/>
                          <a:cs typeface="Poppins"/>
                          <a:sym typeface="Poppins"/>
                        </a:rPr>
                        <a:t>2019</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2020</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2021</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E56A0"/>
                    </a:solidFill>
                  </a:tcPr>
                </a:tc>
                <a:tc>
                  <a:txBody>
                    <a:bodyPr/>
                    <a:lstStyle/>
                    <a:p>
                      <a:pPr indent="0" lvl="0" marL="0" marR="0" rtl="0" algn="ctr">
                        <a:spcBef>
                          <a:spcPts val="0"/>
                        </a:spcBef>
                        <a:spcAft>
                          <a:spcPts val="0"/>
                        </a:spcAft>
                        <a:buClr>
                          <a:schemeClr val="lt1"/>
                        </a:buClr>
                        <a:buSzPts val="1200"/>
                        <a:buFont typeface="Poppins"/>
                        <a:buNone/>
                      </a:pPr>
                      <a:r>
                        <a:rPr b="1" lang="en" sz="1200" u="none" cap="none" strike="noStrike">
                          <a:solidFill>
                            <a:schemeClr val="lt1"/>
                          </a:solidFill>
                          <a:latin typeface="Poppins"/>
                          <a:ea typeface="Poppins"/>
                          <a:cs typeface="Poppins"/>
                          <a:sym typeface="Poppins"/>
                        </a:rPr>
                        <a:t>2022</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E56A0"/>
                    </a:solidFill>
                  </a:tcPr>
                </a:tc>
              </a:tr>
              <a:tr h="1524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DGIS</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33</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75</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Light"/>
                        <a:buNone/>
                      </a:pPr>
                      <a:r>
                        <a:rPr lang="en" sz="1200" u="none" cap="none" strike="noStrike">
                          <a:latin typeface="Poppins Light"/>
                          <a:ea typeface="Poppins Light"/>
                          <a:cs typeface="Poppins Light"/>
                          <a:sym typeface="Poppins Light"/>
                        </a:rPr>
                        <a:t>56</a:t>
                      </a:r>
                      <a:endParaRPr sz="12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59</a:t>
                      </a:r>
                      <a:endParaRPr b="1" sz="12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r>
            </a:tbl>
          </a:graphicData>
        </a:graphic>
      </p:graphicFrame>
      <p:sp>
        <p:nvSpPr>
          <p:cNvPr id="383" name="Google Shape;383;p22"/>
          <p:cNvSpPr txBox="1"/>
          <p:nvPr/>
        </p:nvSpPr>
        <p:spPr>
          <a:xfrm>
            <a:off x="570438" y="3249525"/>
            <a:ext cx="80031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None/>
            </a:pPr>
            <a:r>
              <a:rPr b="1" lang="en" sz="1800">
                <a:solidFill>
                  <a:schemeClr val="dk2"/>
                </a:solidFill>
                <a:latin typeface="Poppins"/>
                <a:ea typeface="Poppins"/>
                <a:cs typeface="Poppins"/>
                <a:sym typeface="Poppins"/>
              </a:rPr>
              <a:t>PROCESOS DE COMPRA SOLICITADOS POR AÑO</a:t>
            </a:r>
            <a:endParaRPr sz="1800">
              <a:solidFill>
                <a:schemeClr val="dk2"/>
              </a:solidFill>
              <a:latin typeface="Prompt ExtraLight"/>
              <a:ea typeface="Prompt ExtraLight"/>
              <a:cs typeface="Prompt ExtraLight"/>
              <a:sym typeface="Prompt ExtraLight"/>
            </a:endParaRPr>
          </a:p>
        </p:txBody>
      </p:sp>
      <p:sp>
        <p:nvSpPr>
          <p:cNvPr id="384" name="Google Shape;384;p22"/>
          <p:cNvSpPr txBox="1"/>
          <p:nvPr/>
        </p:nvSpPr>
        <p:spPr>
          <a:xfrm>
            <a:off x="0" y="5753641"/>
            <a:ext cx="7046700" cy="861900"/>
          </a:xfrm>
          <a:prstGeom prst="rect">
            <a:avLst/>
          </a:prstGeom>
          <a:noFill/>
          <a:ln>
            <a:noFill/>
          </a:ln>
        </p:spPr>
        <p:txBody>
          <a:bodyPr anchorCtr="0" anchor="t" bIns="91425" lIns="91425" spcFirstLastPara="1" rIns="91425" wrap="square" tIns="91425">
            <a:spAutoFit/>
          </a:bodyPr>
          <a:lstStyle/>
          <a:p>
            <a:pPr indent="0" lvl="0" marL="0" marR="0" rtl="0" algn="just">
              <a:spcBef>
                <a:spcPts val="0"/>
              </a:spcBef>
              <a:spcAft>
                <a:spcPts val="0"/>
              </a:spcAft>
              <a:buNone/>
            </a:pPr>
            <a:r>
              <a:rPr b="1" lang="en" sz="1000">
                <a:solidFill>
                  <a:schemeClr val="dk2"/>
                </a:solidFill>
                <a:latin typeface="Source Sans Pro"/>
                <a:ea typeface="Source Sans Pro"/>
                <a:cs typeface="Source Sans Pro"/>
                <a:sym typeface="Source Sans Pro"/>
              </a:rPr>
              <a:t>2020- LA MAYOR COMPRA ES DE SOFTWARE, ESTO INCREMENTA EL COSTO EN COMPARACIÓN DE OTROS AÑOS DONDE SOLO SE LICITA EL MANTENIMIENTO DE LOS MISMOS.</a:t>
            </a:r>
            <a:endParaRPr b="1" sz="1000">
              <a:solidFill>
                <a:schemeClr val="dk2"/>
              </a:solidFill>
              <a:latin typeface="Source Sans Pro"/>
              <a:ea typeface="Source Sans Pro"/>
              <a:cs typeface="Source Sans Pro"/>
              <a:sym typeface="Source Sans Pro"/>
            </a:endParaRPr>
          </a:p>
          <a:p>
            <a:pPr indent="0" lvl="0" marL="0" marR="0" rtl="0" algn="just">
              <a:spcBef>
                <a:spcPts val="0"/>
              </a:spcBef>
              <a:spcAft>
                <a:spcPts val="0"/>
              </a:spcAft>
              <a:buNone/>
            </a:pPr>
            <a:r>
              <a:t/>
            </a:r>
            <a:endParaRPr b="1" sz="400">
              <a:solidFill>
                <a:schemeClr val="dk2"/>
              </a:solidFill>
              <a:latin typeface="Source Sans Pro"/>
              <a:ea typeface="Source Sans Pro"/>
              <a:cs typeface="Source Sans Pro"/>
              <a:sym typeface="Source Sans Pro"/>
            </a:endParaRPr>
          </a:p>
          <a:p>
            <a:pPr indent="0" lvl="0" marL="0" marR="0" rtl="0" algn="just">
              <a:spcBef>
                <a:spcPts val="0"/>
              </a:spcBef>
              <a:spcAft>
                <a:spcPts val="0"/>
              </a:spcAft>
              <a:buNone/>
            </a:pPr>
            <a:r>
              <a:rPr b="1" lang="en" sz="1000">
                <a:solidFill>
                  <a:schemeClr val="dk2"/>
                </a:solidFill>
                <a:latin typeface="Source Sans Pro"/>
                <a:ea typeface="Source Sans Pro"/>
                <a:cs typeface="Source Sans Pro"/>
                <a:sym typeface="Source Sans Pro"/>
              </a:rPr>
              <a:t>ESTA DIRECCIÓN EN ESPECÍFICO TRABAJA EN SU MAYORÍA EN IMPLEMENTACIÓN DE DIVERSOS PROYECTOS POR LO QUE HACE VARIAR SU PRESUPUESTO CADA AÑO.</a:t>
            </a:r>
            <a:endParaRPr b="1" sz="1000">
              <a:solidFill>
                <a:schemeClr val="dk2"/>
              </a:solidFill>
              <a:latin typeface="Source Sans Pro"/>
              <a:ea typeface="Source Sans Pro"/>
              <a:cs typeface="Source Sans Pro"/>
              <a:sym typeface="Source Sans Pro"/>
            </a:endParaRPr>
          </a:p>
        </p:txBody>
      </p:sp>
      <p:sp>
        <p:nvSpPr>
          <p:cNvPr id="385" name="Google Shape;385;p22"/>
          <p:cNvSpPr txBox="1"/>
          <p:nvPr/>
        </p:nvSpPr>
        <p:spPr>
          <a:xfrm>
            <a:off x="1278926" y="1361218"/>
            <a:ext cx="6586200" cy="461700"/>
          </a:xfrm>
          <a:prstGeom prst="rect">
            <a:avLst/>
          </a:prstGeom>
          <a:noFill/>
          <a:ln>
            <a:noFill/>
          </a:ln>
        </p:spPr>
        <p:txBody>
          <a:bodyPr anchorCtr="0" anchor="t" bIns="91425" lIns="91425" spcFirstLastPara="1" rIns="91425" wrap="square" tIns="91425">
            <a:spAutoFit/>
          </a:bodyPr>
          <a:lstStyle/>
          <a:p>
            <a:pPr indent="0" lvl="0" marL="0" marR="0" rtl="0" algn="ctr">
              <a:spcBef>
                <a:spcPts val="0"/>
              </a:spcBef>
              <a:spcAft>
                <a:spcPts val="0"/>
              </a:spcAft>
              <a:buNone/>
            </a:pPr>
            <a:r>
              <a:rPr b="1" lang="en" sz="1800">
                <a:solidFill>
                  <a:schemeClr val="dk2"/>
                </a:solidFill>
                <a:latin typeface="Poppins"/>
                <a:ea typeface="Poppins"/>
                <a:cs typeface="Poppins"/>
                <a:sym typeface="Poppins"/>
              </a:rPr>
              <a:t>MONTOS PROGRAMADOS POR AÑO EN PAA</a:t>
            </a:r>
            <a:endParaRPr b="1" sz="1800">
              <a:solidFill>
                <a:schemeClr val="dk2"/>
              </a:solidFill>
              <a:latin typeface="Poppins"/>
              <a:ea typeface="Poppins"/>
              <a:cs typeface="Poppins"/>
              <a:sym typeface="Poppins"/>
            </a:endParaRPr>
          </a:p>
        </p:txBody>
      </p:sp>
      <p:sp>
        <p:nvSpPr>
          <p:cNvPr id="386" name="Google Shape;386;p22"/>
          <p:cNvSpPr txBox="1"/>
          <p:nvPr/>
        </p:nvSpPr>
        <p:spPr>
          <a:xfrm>
            <a:off x="1689100" y="51986"/>
            <a:ext cx="6736566" cy="44505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900"/>
              <a:buFont typeface="Arial"/>
              <a:buNone/>
            </a:pPr>
            <a:r>
              <a:rPr b="1" lang="en" sz="1900" u="none">
                <a:solidFill>
                  <a:schemeClr val="lt1"/>
                </a:solidFill>
                <a:latin typeface="Arial"/>
                <a:ea typeface="Arial"/>
                <a:cs typeface="Arial"/>
                <a:sym typeface="Arial"/>
              </a:rPr>
              <a:t>Plan Anual de Adquisiciones 2022</a:t>
            </a:r>
            <a:endParaRPr b="1" sz="1900" u="none">
              <a:solidFill>
                <a:schemeClr val="lt1"/>
              </a:solidFill>
              <a:latin typeface="Arial"/>
              <a:ea typeface="Arial"/>
              <a:cs typeface="Arial"/>
              <a:sym typeface="Arial"/>
            </a:endParaRPr>
          </a:p>
        </p:txBody>
      </p:sp>
      <p:sp>
        <p:nvSpPr>
          <p:cNvPr id="387" name="Google Shape;387;p22"/>
          <p:cNvSpPr txBox="1"/>
          <p:nvPr/>
        </p:nvSpPr>
        <p:spPr>
          <a:xfrm>
            <a:off x="2771588" y="6553303"/>
            <a:ext cx="36008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lang="en" sz="800" u="none">
                <a:solidFill>
                  <a:srgbClr val="7F7F7F"/>
                </a:solidFill>
                <a:latin typeface="Prompt ExtraLight"/>
                <a:ea typeface="Prompt ExtraLight"/>
                <a:cs typeface="Prompt ExtraLight"/>
                <a:sym typeface="Prompt ExtraLight"/>
              </a:rPr>
              <a:t>Sesión Extraordinaria 02/2021 del 23 de septiembre de 2021</a:t>
            </a:r>
            <a:endParaRPr/>
          </a:p>
        </p:txBody>
      </p:sp>
      <p:sp>
        <p:nvSpPr>
          <p:cNvPr id="388" name="Google Shape;388;p22"/>
          <p:cNvSpPr txBox="1"/>
          <p:nvPr>
            <p:ph idx="12" type="sldNum"/>
          </p:nvPr>
        </p:nvSpPr>
        <p:spPr>
          <a:xfrm>
            <a:off x="8595300" y="6393628"/>
            <a:ext cx="548700" cy="5248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888888"/>
              </a:buClr>
              <a:buSzPts val="1200"/>
              <a:buFont typeface="Prompt ExtraLigh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pic>
        <p:nvPicPr>
          <p:cNvPr id="393" name="Google Shape;393;p23"/>
          <p:cNvPicPr preferRelativeResize="0"/>
          <p:nvPr/>
        </p:nvPicPr>
        <p:blipFill rotWithShape="1">
          <a:blip r:embed="rId3">
            <a:alphaModFix/>
          </a:blip>
          <a:srcRect b="0" l="0" r="0" t="0"/>
          <a:stretch/>
        </p:blipFill>
        <p:spPr>
          <a:xfrm>
            <a:off x="0" y="6099989"/>
            <a:ext cx="1555274" cy="601725"/>
          </a:xfrm>
          <a:prstGeom prst="rect">
            <a:avLst/>
          </a:prstGeom>
          <a:noFill/>
          <a:ln>
            <a:noFill/>
          </a:ln>
        </p:spPr>
      </p:pic>
      <p:sp>
        <p:nvSpPr>
          <p:cNvPr id="394" name="Google Shape;394;p23"/>
          <p:cNvSpPr txBox="1"/>
          <p:nvPr/>
        </p:nvSpPr>
        <p:spPr>
          <a:xfrm>
            <a:off x="0" y="619541"/>
            <a:ext cx="7544100" cy="461635"/>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1800">
                <a:solidFill>
                  <a:srgbClr val="593470"/>
                </a:solidFill>
                <a:latin typeface="Poppins Medium"/>
                <a:ea typeface="Poppins Medium"/>
                <a:cs typeface="Poppins Medium"/>
                <a:sym typeface="Poppins Medium"/>
              </a:rPr>
              <a:t>DIRECCIÓN GENERAL DE INFORMÁTICA Y SISTEMAS</a:t>
            </a:r>
            <a:endParaRPr b="1" sz="1800">
              <a:solidFill>
                <a:srgbClr val="593470"/>
              </a:solidFill>
              <a:latin typeface="Poppins Medium"/>
              <a:ea typeface="Poppins Medium"/>
              <a:cs typeface="Poppins Medium"/>
              <a:sym typeface="Poppins Medium"/>
            </a:endParaRPr>
          </a:p>
        </p:txBody>
      </p:sp>
      <p:graphicFrame>
        <p:nvGraphicFramePr>
          <p:cNvPr id="395" name="Google Shape;395;p23"/>
          <p:cNvGraphicFramePr/>
          <p:nvPr/>
        </p:nvGraphicFramePr>
        <p:xfrm>
          <a:off x="152400" y="1069400"/>
          <a:ext cx="3000000" cy="3000000"/>
        </p:xfrm>
        <a:graphic>
          <a:graphicData uri="http://schemas.openxmlformats.org/drawingml/2006/table">
            <a:tbl>
              <a:tblPr>
                <a:noFill/>
                <a:tableStyleId>{750D0F0A-F5ED-40CA-A50B-969C50BB5A70}</a:tableStyleId>
              </a:tblPr>
              <a:tblGrid>
                <a:gridCol w="257150"/>
                <a:gridCol w="3057925"/>
                <a:gridCol w="793050"/>
                <a:gridCol w="311475"/>
              </a:tblGrid>
              <a:tr h="252625">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l">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PROCESOS DE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r>
              <a:tr h="3023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Licenciamiento Microsoft Obligatorio 3 años ($21,486,000) anualidades de $7,162,000.00</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$7,162,000.00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Compra de equipo computo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$6,130,000.00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13.01%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Sistema para detección de intrusos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$5,020,000.00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4.88%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23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Equipos SITE HARDWARE HEWLETT-PACKARD (Póliza de Mantto Infraestructura HP)</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$4,000,000.00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6.03%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AUTENTICACIÓN ANTE INE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$3,300,000.00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Circuito Cerrado de Televisión (CCTV) para 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$2,970,000.00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Consumibles almacenables de equipo de cómputo e impresión</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4.25%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Infraestructura Red de Voz y datos (Equipo de telecomunicaciones)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4.25%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Impresión láser en consultorios UNIMEF´s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$1,893,000.00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4.02%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Proyecto PY83 Aplicación Móvil Préstamo PCP</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$1,630,000.00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3.46%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Arrendamiento de Impresión</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BlockChain-Inmutabilidad fondo acumulado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 de Internet Dedicado de 100,80 y 20 Mbps para el IPEJAL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$1,225,000.00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Equipo de telecomunicaciones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Análisis y consultoría de ciberseguridad</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Renovación del licenciamiento anual LaserFiche.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$935,000.00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Software de Servicios Médicos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$870,000.00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Renovación del licenciamiento del Check Point</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$832,000.00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Subscripción SITIO WEB Bloomberg</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6952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Administración de Seguridad de Usuarios y Perfiles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r h="3023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Materiales, útiles y equipos menores de tecnologías de la información y comunicaciones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1.38%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23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anual del licenciamiento del software captura web quillix, marca prevalent</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$610,000.00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graphicFrame>
        <p:nvGraphicFramePr>
          <p:cNvPr id="396" name="Google Shape;396;p23"/>
          <p:cNvGraphicFramePr/>
          <p:nvPr/>
        </p:nvGraphicFramePr>
        <p:xfrm>
          <a:off x="4823075" y="1052952"/>
          <a:ext cx="3000000" cy="3000000"/>
        </p:xfrm>
        <a:graphic>
          <a:graphicData uri="http://schemas.openxmlformats.org/drawingml/2006/table">
            <a:tbl>
              <a:tblPr>
                <a:noFill/>
                <a:tableStyleId>{750D0F0A-F5ED-40CA-A50B-969C50BB5A70}</a:tableStyleId>
              </a:tblPr>
              <a:tblGrid>
                <a:gridCol w="282975"/>
                <a:gridCol w="2507925"/>
                <a:gridCol w="860075"/>
                <a:gridCol w="432525"/>
              </a:tblGrid>
              <a:tr h="245800">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l">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PROCESOS DE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de Openshift</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$600,000.00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licencias ATLASSIAN (SCRUM)</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$433,000.00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0.92%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Human Sistema de Recursos Humanos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$395,000.00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0.84%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Cableado estructurado para la red de voz y datos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$370,000.00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0.79%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Accesorios y refacciones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0.74%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 de telefonía Fija-Analógica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0.74%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de los UPS del SITE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0.74%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Servicio de Telefonía Fija-Digital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0.67%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Infraestructura de los Enlaces de Microondas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0.62%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Acceso a la plataforma Devexpres Universal y Xafari</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$276,000.00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Control de Turnos y Cita Electrónica "E-flow"</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$270,300.00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Escáneres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$250,000.00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Renovación anual del acceso a la PLATAFORMA INTERNET Adobe Creative Cloud</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$241,000.00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anual del licenciamiento de Antivirus Kaspersky Endpoint security for bussines advanced</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$236,000.00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preventivo y correctivo para los sistemas de circuito cerrado de Televisión (CCTV) de la UNIMEF y CADIP</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$235,000.00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Licencias Autodesk/AutoCAD</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$210,000.00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0.45%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-Aires Acondicionados de precisión (SITES)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$206,000.00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0.44%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Subscripción SITIO WEB Vector de precios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$181,000.00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Material para impresión de credencial de pensionados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FE2F3"/>
                    </a:solidFill>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Renovación anual del CERTIFICADO TLS SECURE SITE PRO WHIT EV para dos dominios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Mensajería Clase 0</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$140,000.00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0.30%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890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TeamViewer Corporate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$96,000.00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0.20%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97" name="Google Shape;397;p23"/>
          <p:cNvSpPr/>
          <p:nvPr/>
        </p:nvSpPr>
        <p:spPr>
          <a:xfrm>
            <a:off x="7792674" y="5442800"/>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Prompt ExtraLight"/>
              <a:ea typeface="Prompt ExtraLight"/>
              <a:cs typeface="Prompt ExtraLight"/>
              <a:sym typeface="Prompt ExtraLight"/>
            </a:endParaRPr>
          </a:p>
        </p:txBody>
      </p:sp>
      <p:sp>
        <p:nvSpPr>
          <p:cNvPr id="398" name="Google Shape;398;p23"/>
          <p:cNvSpPr/>
          <p:nvPr/>
        </p:nvSpPr>
        <p:spPr>
          <a:xfrm>
            <a:off x="7792674" y="5682400"/>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Prompt ExtraLight"/>
              <a:ea typeface="Prompt ExtraLight"/>
              <a:cs typeface="Prompt ExtraLight"/>
              <a:sym typeface="Prompt ExtraLight"/>
            </a:endParaRPr>
          </a:p>
        </p:txBody>
      </p:sp>
      <p:sp>
        <p:nvSpPr>
          <p:cNvPr id="399" name="Google Shape;399;p23"/>
          <p:cNvSpPr txBox="1"/>
          <p:nvPr/>
        </p:nvSpPr>
        <p:spPr>
          <a:xfrm>
            <a:off x="7979875" y="5388487"/>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700">
                <a:solidFill>
                  <a:schemeClr val="dk1"/>
                </a:solidFill>
                <a:latin typeface="Poppins"/>
                <a:ea typeface="Poppins"/>
                <a:cs typeface="Poppins"/>
                <a:sym typeface="Poppins"/>
              </a:rPr>
              <a:t>CONSOLIDADO</a:t>
            </a:r>
            <a:endParaRPr b="1" sz="700">
              <a:solidFill>
                <a:schemeClr val="dk1"/>
              </a:solidFill>
              <a:latin typeface="Poppins"/>
              <a:ea typeface="Poppins"/>
              <a:cs typeface="Poppins"/>
              <a:sym typeface="Poppins"/>
            </a:endParaRPr>
          </a:p>
          <a:p>
            <a:pPr indent="0" lvl="0" marL="0" marR="0" rtl="0" algn="l">
              <a:spcBef>
                <a:spcPts val="0"/>
              </a:spcBef>
              <a:spcAft>
                <a:spcPts val="0"/>
              </a:spcAft>
              <a:buNone/>
            </a:pPr>
            <a:r>
              <a:t/>
            </a:r>
            <a:endParaRPr b="1" sz="700">
              <a:solidFill>
                <a:schemeClr val="dk1"/>
              </a:solidFill>
              <a:latin typeface="Poppins"/>
              <a:ea typeface="Poppins"/>
              <a:cs typeface="Poppins"/>
              <a:sym typeface="Poppins"/>
            </a:endParaRPr>
          </a:p>
          <a:p>
            <a:pPr indent="0" lvl="0" marL="0" marR="0" rtl="0" algn="l">
              <a:spcBef>
                <a:spcPts val="0"/>
              </a:spcBef>
              <a:spcAft>
                <a:spcPts val="0"/>
              </a:spcAft>
              <a:buNone/>
            </a:pPr>
            <a:r>
              <a:rPr b="1" lang="en" sz="700">
                <a:solidFill>
                  <a:schemeClr val="dk1"/>
                </a:solidFill>
                <a:latin typeface="Poppins"/>
                <a:ea typeface="Poppins"/>
                <a:cs typeface="Poppins"/>
                <a:sym typeface="Poppins"/>
              </a:rPr>
              <a:t>PROYECTO</a:t>
            </a:r>
            <a:endParaRPr b="1" sz="700">
              <a:solidFill>
                <a:schemeClr val="dk1"/>
              </a:solidFill>
              <a:latin typeface="Poppins"/>
              <a:ea typeface="Poppins"/>
              <a:cs typeface="Poppins"/>
              <a:sym typeface="Poppins"/>
            </a:endParaRPr>
          </a:p>
        </p:txBody>
      </p:sp>
      <p:sp>
        <p:nvSpPr>
          <p:cNvPr id="400" name="Google Shape;400;p23"/>
          <p:cNvSpPr txBox="1"/>
          <p:nvPr/>
        </p:nvSpPr>
        <p:spPr>
          <a:xfrm>
            <a:off x="1689100" y="51986"/>
            <a:ext cx="6736566" cy="44505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900"/>
              <a:buFont typeface="Arial"/>
              <a:buNone/>
            </a:pPr>
            <a:r>
              <a:rPr b="1" lang="en" sz="1900">
                <a:solidFill>
                  <a:schemeClr val="lt1"/>
                </a:solidFill>
                <a:latin typeface="Arial"/>
                <a:ea typeface="Arial"/>
                <a:cs typeface="Arial"/>
                <a:sym typeface="Arial"/>
              </a:rPr>
              <a:t>Plan Anual de Adquisiciones 2022</a:t>
            </a:r>
            <a:endParaRPr b="1" sz="1900">
              <a:solidFill>
                <a:schemeClr val="lt1"/>
              </a:solidFill>
              <a:latin typeface="Arial"/>
              <a:ea typeface="Arial"/>
              <a:cs typeface="Arial"/>
              <a:sym typeface="Arial"/>
            </a:endParaRPr>
          </a:p>
        </p:txBody>
      </p:sp>
      <p:sp>
        <p:nvSpPr>
          <p:cNvPr id="401" name="Google Shape;401;p23"/>
          <p:cNvSpPr txBox="1"/>
          <p:nvPr>
            <p:ph idx="12" type="sldNum"/>
          </p:nvPr>
        </p:nvSpPr>
        <p:spPr>
          <a:xfrm>
            <a:off x="8595300" y="6343170"/>
            <a:ext cx="548700" cy="5248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888888"/>
              </a:buClr>
              <a:buSzPts val="1200"/>
              <a:buFont typeface="Prompt ExtraLight"/>
              <a:buNone/>
            </a:pPr>
            <a:fld id="{00000000-1234-1234-1234-123412341234}" type="slidenum">
              <a:rPr lang="en"/>
              <a:t>‹#›</a:t>
            </a:fld>
            <a:endParaRPr/>
          </a:p>
        </p:txBody>
      </p:sp>
      <p:sp>
        <p:nvSpPr>
          <p:cNvPr id="402" name="Google Shape;402;p23"/>
          <p:cNvSpPr txBox="1"/>
          <p:nvPr/>
        </p:nvSpPr>
        <p:spPr>
          <a:xfrm>
            <a:off x="2771588" y="6553303"/>
            <a:ext cx="36008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800">
                <a:solidFill>
                  <a:srgbClr val="7F7F7F"/>
                </a:solidFill>
                <a:latin typeface="Prompt ExtraLight"/>
                <a:ea typeface="Prompt ExtraLight"/>
                <a:cs typeface="Prompt ExtraLight"/>
                <a:sym typeface="Prompt ExtraLight"/>
              </a:rPr>
              <a:t>Sesión Extraordinaria 02/2021 del 23 de septiembre de 2021</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24"/>
          <p:cNvSpPr txBox="1"/>
          <p:nvPr/>
        </p:nvSpPr>
        <p:spPr>
          <a:xfrm>
            <a:off x="0" y="711864"/>
            <a:ext cx="7544100" cy="461635"/>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1800">
                <a:solidFill>
                  <a:srgbClr val="593470"/>
                </a:solidFill>
                <a:latin typeface="Poppins Medium"/>
                <a:ea typeface="Poppins Medium"/>
                <a:cs typeface="Poppins Medium"/>
                <a:sym typeface="Poppins Medium"/>
              </a:rPr>
              <a:t>DIRECCIÓN GENERAL DE INFORMÁTICA Y SISTEMAS</a:t>
            </a:r>
            <a:endParaRPr b="1" sz="1800">
              <a:solidFill>
                <a:srgbClr val="593470"/>
              </a:solidFill>
              <a:latin typeface="Poppins Medium"/>
              <a:ea typeface="Poppins Medium"/>
              <a:cs typeface="Poppins Medium"/>
              <a:sym typeface="Poppins Medium"/>
            </a:endParaRPr>
          </a:p>
        </p:txBody>
      </p:sp>
      <p:pic>
        <p:nvPicPr>
          <p:cNvPr id="408" name="Google Shape;408;p24" title="Chart"/>
          <p:cNvPicPr preferRelativeResize="0"/>
          <p:nvPr/>
        </p:nvPicPr>
        <p:blipFill rotWithShape="1">
          <a:blip r:embed="rId3">
            <a:alphaModFix/>
          </a:blip>
          <a:srcRect b="3096" l="2290" r="10297" t="3619"/>
          <a:stretch/>
        </p:blipFill>
        <p:spPr>
          <a:xfrm>
            <a:off x="3973268" y="1227812"/>
            <a:ext cx="5064849" cy="3342126"/>
          </a:xfrm>
          <a:prstGeom prst="rect">
            <a:avLst/>
          </a:prstGeom>
          <a:noFill/>
          <a:ln>
            <a:noFill/>
          </a:ln>
        </p:spPr>
      </p:pic>
      <p:pic>
        <p:nvPicPr>
          <p:cNvPr id="409" name="Google Shape;409;p24"/>
          <p:cNvPicPr preferRelativeResize="0"/>
          <p:nvPr/>
        </p:nvPicPr>
        <p:blipFill rotWithShape="1">
          <a:blip r:embed="rId4">
            <a:alphaModFix/>
          </a:blip>
          <a:srcRect b="0" l="0" r="0" t="0"/>
          <a:stretch/>
        </p:blipFill>
        <p:spPr>
          <a:xfrm>
            <a:off x="0" y="6131270"/>
            <a:ext cx="1906024" cy="737425"/>
          </a:xfrm>
          <a:prstGeom prst="rect">
            <a:avLst/>
          </a:prstGeom>
          <a:noFill/>
          <a:ln>
            <a:noFill/>
          </a:ln>
        </p:spPr>
      </p:pic>
      <p:sp>
        <p:nvSpPr>
          <p:cNvPr id="410" name="Google Shape;410;p24"/>
          <p:cNvSpPr txBox="1"/>
          <p:nvPr/>
        </p:nvSpPr>
        <p:spPr>
          <a:xfrm>
            <a:off x="4486574" y="4503385"/>
            <a:ext cx="3235200" cy="750945"/>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None/>
            </a:pPr>
            <a:r>
              <a:rPr b="1" lang="en" sz="1600">
                <a:solidFill>
                  <a:schemeClr val="dk2"/>
                </a:solidFill>
                <a:latin typeface="Poppins Medium"/>
                <a:ea typeface="Poppins Medium"/>
                <a:cs typeface="Poppins Medium"/>
                <a:sym typeface="Poppins Medium"/>
              </a:rPr>
              <a:t>MONTO SOLICITADO 2022</a:t>
            </a:r>
            <a:endParaRPr b="1" sz="1600">
              <a:solidFill>
                <a:schemeClr val="dk2"/>
              </a:solidFill>
              <a:latin typeface="Poppins Medium"/>
              <a:ea typeface="Poppins Medium"/>
              <a:cs typeface="Poppins Medium"/>
              <a:sym typeface="Poppins Medium"/>
            </a:endParaRPr>
          </a:p>
          <a:p>
            <a:pPr indent="0" lvl="0" marL="0" marR="0" rtl="0" algn="ctr">
              <a:lnSpc>
                <a:spcPct val="115000"/>
              </a:lnSpc>
              <a:spcBef>
                <a:spcPts val="0"/>
              </a:spcBef>
              <a:spcAft>
                <a:spcPts val="0"/>
              </a:spcAft>
              <a:buNone/>
            </a:pPr>
            <a:r>
              <a:rPr b="1" lang="en" sz="1600">
                <a:solidFill>
                  <a:schemeClr val="dk2"/>
                </a:solidFill>
                <a:latin typeface="Prompt ExtraLight"/>
                <a:ea typeface="Prompt ExtraLight"/>
                <a:cs typeface="Prompt ExtraLight"/>
                <a:sym typeface="Prompt ExtraLight"/>
              </a:rPr>
              <a:t>$56,663,100.00</a:t>
            </a:r>
            <a:endParaRPr b="1" sz="1800">
              <a:solidFill>
                <a:schemeClr val="dk1"/>
              </a:solidFill>
              <a:latin typeface="Prompt ExtraLight"/>
              <a:ea typeface="Prompt ExtraLight"/>
              <a:cs typeface="Prompt ExtraLight"/>
              <a:sym typeface="Prompt ExtraLight"/>
            </a:endParaRPr>
          </a:p>
        </p:txBody>
      </p:sp>
      <p:graphicFrame>
        <p:nvGraphicFramePr>
          <p:cNvPr id="411" name="Google Shape;411;p24"/>
          <p:cNvGraphicFramePr/>
          <p:nvPr/>
        </p:nvGraphicFramePr>
        <p:xfrm>
          <a:off x="105883" y="1281889"/>
          <a:ext cx="3000000" cy="3000000"/>
        </p:xfrm>
        <a:graphic>
          <a:graphicData uri="http://schemas.openxmlformats.org/drawingml/2006/table">
            <a:tbl>
              <a:tblPr>
                <a:noFill/>
                <a:tableStyleId>{750D0F0A-F5ED-40CA-A50B-969C50BB5A70}</a:tableStyleId>
              </a:tblPr>
              <a:tblGrid>
                <a:gridCol w="393800"/>
                <a:gridCol w="2163350"/>
                <a:gridCol w="696975"/>
                <a:gridCol w="476725"/>
              </a:tblGrid>
              <a:tr h="256575">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N°</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l">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PROCESOS DE COMPRA</a:t>
                      </a:r>
                      <a:endParaRPr b="1" sz="700" u="none" cap="none" strike="noStrike">
                        <a:solidFill>
                          <a:srgbClr val="FFFFFF"/>
                        </a:solidFill>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MONTO</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c>
                  <a:txBody>
                    <a:bodyPr/>
                    <a:lstStyle/>
                    <a:p>
                      <a:pPr indent="0" lvl="0" marL="0" marR="0" rtl="0" algn="ctr">
                        <a:lnSpc>
                          <a:spcPct val="115000"/>
                        </a:lnSpc>
                        <a:spcBef>
                          <a:spcPts val="0"/>
                        </a:spcBef>
                        <a:spcAft>
                          <a:spcPts val="0"/>
                        </a:spcAft>
                        <a:buClr>
                          <a:srgbClr val="FFFFFF"/>
                        </a:buClr>
                        <a:buSzPts val="700"/>
                        <a:buFont typeface="Poppins"/>
                        <a:buNone/>
                      </a:pPr>
                      <a:r>
                        <a:rPr b="1" lang="en" sz="700" u="none" cap="none" strike="noStrike">
                          <a:solidFill>
                            <a:srgbClr val="FFFFFF"/>
                          </a:solidFill>
                          <a:latin typeface="Poppins"/>
                          <a:ea typeface="Poppins"/>
                          <a:cs typeface="Poppins"/>
                          <a:sym typeface="Poppins"/>
                        </a:rPr>
                        <a:t>%</a:t>
                      </a:r>
                      <a:endParaRPr b="1" sz="700" u="none" cap="none" strike="noStrike">
                        <a:solidFill>
                          <a:srgbClr val="FFFFFF"/>
                        </a:solidFill>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74EA7"/>
                    </a:solidFill>
                  </a:tcPr>
                </a:tc>
              </a:tr>
              <a:tr h="2565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Software Asistel (Tarificador)</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Mantto Licencias Telerik para desarrollo de Software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$66,000.00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0.14%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65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47</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Licencias Sketchup y V-ray para Sketchup</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$36,000.00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48</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Contrato ICAAV WIN para Agencia de Viajes</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$29,000.00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65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49</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Emisoft Antimalware</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$17,000.00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CONTPAQ-Facturación electrónica(Timbrado)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$15,000.00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Subscripción SITIO WEB JUDICIAL (Boletín Jurídico)</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$12,000.00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65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Plataforma WEB abc guía libro azul</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$11,000.00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0.02%</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53</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del licenciamiento de FACTURAMA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500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54</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Mantenimiento de eComprobante META (descarga masiva de CFDI del portal SAT)</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$7,000.00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56575">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55</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Plataforma de reuniones virtuales (ZOOM)</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$3,700.00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0.01%</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07450">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56</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l">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Calificación de Riesgo Crediticio (Su monto está Incluido en el Proceso de Autenticación Segura)</a:t>
                      </a:r>
                      <a:endParaRPr sz="700" u="none" cap="none" strike="noStrike">
                        <a:latin typeface="Poppins"/>
                        <a:ea typeface="Poppins"/>
                        <a:cs typeface="Poppins"/>
                        <a:sym typeface="Poppins"/>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$0.00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c>
                  <a:txBody>
                    <a:bodyPr/>
                    <a:lstStyle/>
                    <a:p>
                      <a:pPr indent="0" lvl="0" marL="0" marR="0" rtl="0" algn="ctr">
                        <a:lnSpc>
                          <a:spcPct val="115000"/>
                        </a:lnSpc>
                        <a:spcBef>
                          <a:spcPts val="0"/>
                        </a:spcBef>
                        <a:spcAft>
                          <a:spcPts val="0"/>
                        </a:spcAft>
                        <a:buClr>
                          <a:schemeClr val="dk1"/>
                        </a:buClr>
                        <a:buSzPts val="700"/>
                        <a:buFont typeface="Poppins"/>
                        <a:buNone/>
                      </a:pPr>
                      <a:r>
                        <a:rPr lang="en" sz="700" u="none" cap="none" strike="noStrike">
                          <a:latin typeface="Poppins"/>
                          <a:ea typeface="Poppins"/>
                          <a:cs typeface="Poppins"/>
                          <a:sym typeface="Poppins"/>
                        </a:rPr>
                        <a:t>0%</a:t>
                      </a:r>
                      <a:endParaRPr sz="700" u="none" cap="none" strike="noStrike">
                        <a:latin typeface="Poppins"/>
                        <a:ea typeface="Poppins"/>
                        <a:cs typeface="Poppins"/>
                        <a:sym typeface="Poppins"/>
                      </a:endParaRPr>
                    </a:p>
                  </a:txBody>
                  <a:tcPr marT="19050" marB="19050" marR="28575" marL="2857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2CC"/>
                    </a:solidFill>
                  </a:tcPr>
                </a:tc>
              </a:tr>
            </a:tbl>
          </a:graphicData>
        </a:graphic>
      </p:graphicFrame>
      <p:sp>
        <p:nvSpPr>
          <p:cNvPr id="412" name="Google Shape;412;p24"/>
          <p:cNvSpPr txBox="1"/>
          <p:nvPr/>
        </p:nvSpPr>
        <p:spPr>
          <a:xfrm>
            <a:off x="293084" y="5638236"/>
            <a:ext cx="926700" cy="5079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700">
                <a:solidFill>
                  <a:schemeClr val="dk1"/>
                </a:solidFill>
                <a:latin typeface="Poppins"/>
                <a:ea typeface="Poppins"/>
                <a:cs typeface="Poppins"/>
                <a:sym typeface="Poppins"/>
              </a:rPr>
              <a:t>CONSOLIDADO</a:t>
            </a:r>
            <a:endParaRPr b="1" sz="700">
              <a:solidFill>
                <a:schemeClr val="dk1"/>
              </a:solidFill>
              <a:latin typeface="Poppins"/>
              <a:ea typeface="Poppins"/>
              <a:cs typeface="Poppins"/>
              <a:sym typeface="Poppins"/>
            </a:endParaRPr>
          </a:p>
          <a:p>
            <a:pPr indent="0" lvl="0" marL="0" marR="0" rtl="0" algn="l">
              <a:spcBef>
                <a:spcPts val="0"/>
              </a:spcBef>
              <a:spcAft>
                <a:spcPts val="0"/>
              </a:spcAft>
              <a:buNone/>
            </a:pPr>
            <a:r>
              <a:t/>
            </a:r>
            <a:endParaRPr b="1" sz="700">
              <a:solidFill>
                <a:schemeClr val="dk1"/>
              </a:solidFill>
              <a:latin typeface="Poppins"/>
              <a:ea typeface="Poppins"/>
              <a:cs typeface="Poppins"/>
              <a:sym typeface="Poppins"/>
            </a:endParaRPr>
          </a:p>
          <a:p>
            <a:pPr indent="0" lvl="0" marL="0" marR="0" rtl="0" algn="l">
              <a:spcBef>
                <a:spcPts val="0"/>
              </a:spcBef>
              <a:spcAft>
                <a:spcPts val="0"/>
              </a:spcAft>
              <a:buNone/>
            </a:pPr>
            <a:r>
              <a:rPr b="1" lang="en" sz="700">
                <a:solidFill>
                  <a:schemeClr val="dk1"/>
                </a:solidFill>
                <a:latin typeface="Poppins"/>
                <a:ea typeface="Poppins"/>
                <a:cs typeface="Poppins"/>
                <a:sym typeface="Poppins"/>
              </a:rPr>
              <a:t>PROYECTO</a:t>
            </a:r>
            <a:endParaRPr b="1" sz="700">
              <a:solidFill>
                <a:schemeClr val="dk1"/>
              </a:solidFill>
              <a:latin typeface="Poppins"/>
              <a:ea typeface="Poppins"/>
              <a:cs typeface="Poppins"/>
              <a:sym typeface="Poppins"/>
            </a:endParaRPr>
          </a:p>
        </p:txBody>
      </p:sp>
      <p:sp>
        <p:nvSpPr>
          <p:cNvPr id="413" name="Google Shape;413;p24"/>
          <p:cNvSpPr/>
          <p:nvPr/>
        </p:nvSpPr>
        <p:spPr>
          <a:xfrm>
            <a:off x="105883" y="5692549"/>
            <a:ext cx="187200" cy="1605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Prompt ExtraLight"/>
              <a:ea typeface="Prompt ExtraLight"/>
              <a:cs typeface="Prompt ExtraLight"/>
              <a:sym typeface="Prompt ExtraLight"/>
            </a:endParaRPr>
          </a:p>
        </p:txBody>
      </p:sp>
      <p:sp>
        <p:nvSpPr>
          <p:cNvPr id="414" name="Google Shape;414;p24"/>
          <p:cNvSpPr/>
          <p:nvPr/>
        </p:nvSpPr>
        <p:spPr>
          <a:xfrm>
            <a:off x="105883" y="5932149"/>
            <a:ext cx="187200" cy="1605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sz="1800">
              <a:solidFill>
                <a:schemeClr val="dk1"/>
              </a:solidFill>
              <a:latin typeface="Prompt ExtraLight"/>
              <a:ea typeface="Prompt ExtraLight"/>
              <a:cs typeface="Prompt ExtraLight"/>
              <a:sym typeface="Prompt ExtraLight"/>
            </a:endParaRPr>
          </a:p>
        </p:txBody>
      </p:sp>
      <p:sp>
        <p:nvSpPr>
          <p:cNvPr id="415" name="Google Shape;415;p24"/>
          <p:cNvSpPr txBox="1"/>
          <p:nvPr/>
        </p:nvSpPr>
        <p:spPr>
          <a:xfrm>
            <a:off x="1689100" y="51986"/>
            <a:ext cx="6736566" cy="44505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900"/>
              <a:buFont typeface="Arial"/>
              <a:buNone/>
            </a:pPr>
            <a:r>
              <a:rPr b="1" lang="en" sz="1900">
                <a:solidFill>
                  <a:schemeClr val="lt1"/>
                </a:solidFill>
                <a:latin typeface="Arial"/>
                <a:ea typeface="Arial"/>
                <a:cs typeface="Arial"/>
                <a:sym typeface="Arial"/>
              </a:rPr>
              <a:t>Plan Anual de Adquisiciones 2022</a:t>
            </a:r>
            <a:endParaRPr b="1" sz="1900">
              <a:solidFill>
                <a:schemeClr val="lt1"/>
              </a:solidFill>
              <a:latin typeface="Arial"/>
              <a:ea typeface="Arial"/>
              <a:cs typeface="Arial"/>
              <a:sym typeface="Arial"/>
            </a:endParaRPr>
          </a:p>
        </p:txBody>
      </p:sp>
      <p:sp>
        <p:nvSpPr>
          <p:cNvPr id="416" name="Google Shape;416;p24"/>
          <p:cNvSpPr txBox="1"/>
          <p:nvPr>
            <p:ph idx="12" type="sldNum"/>
          </p:nvPr>
        </p:nvSpPr>
        <p:spPr>
          <a:xfrm>
            <a:off x="8595300" y="6343895"/>
            <a:ext cx="548700" cy="5248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888888"/>
              </a:buClr>
              <a:buSzPts val="1200"/>
              <a:buFont typeface="Prompt ExtraLight"/>
              <a:buNone/>
            </a:pPr>
            <a:fld id="{00000000-1234-1234-1234-123412341234}" type="slidenum">
              <a:rPr lang="en"/>
              <a:t>‹#›</a:t>
            </a:fld>
            <a:endParaRPr/>
          </a:p>
        </p:txBody>
      </p:sp>
      <p:sp>
        <p:nvSpPr>
          <p:cNvPr id="417" name="Google Shape;417;p24"/>
          <p:cNvSpPr txBox="1"/>
          <p:nvPr/>
        </p:nvSpPr>
        <p:spPr>
          <a:xfrm>
            <a:off x="2771588" y="6553303"/>
            <a:ext cx="36008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800">
                <a:solidFill>
                  <a:srgbClr val="7F7F7F"/>
                </a:solidFill>
                <a:latin typeface="Prompt ExtraLight"/>
                <a:ea typeface="Prompt ExtraLight"/>
                <a:cs typeface="Prompt ExtraLight"/>
                <a:sym typeface="Prompt ExtraLight"/>
              </a:rPr>
              <a:t>Sesión Extraordinaria 02/2021 del 23 de septiembre de 2021</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graphicFrame>
        <p:nvGraphicFramePr>
          <p:cNvPr id="422" name="Google Shape;422;p25"/>
          <p:cNvGraphicFramePr/>
          <p:nvPr/>
        </p:nvGraphicFramePr>
        <p:xfrm>
          <a:off x="634475" y="1842239"/>
          <a:ext cx="3000000" cy="3000000"/>
        </p:xfrm>
        <a:graphic>
          <a:graphicData uri="http://schemas.openxmlformats.org/drawingml/2006/table">
            <a:tbl>
              <a:tblPr>
                <a:noFill/>
                <a:tableStyleId>{750D0F0A-F5ED-40CA-A50B-969C50BB5A70}</a:tableStyleId>
              </a:tblPr>
              <a:tblGrid>
                <a:gridCol w="1331750"/>
                <a:gridCol w="1574550"/>
                <a:gridCol w="1574550"/>
                <a:gridCol w="1674525"/>
                <a:gridCol w="1719675"/>
              </a:tblGrid>
              <a:tr h="435700">
                <a:tc>
                  <a:txBody>
                    <a:bodyPr/>
                    <a:lstStyle/>
                    <a:p>
                      <a:pPr indent="0" lvl="0" marL="0" marR="0" rtl="0" algn="ctr">
                        <a:spcBef>
                          <a:spcPts val="0"/>
                        </a:spcBef>
                        <a:spcAft>
                          <a:spcPts val="0"/>
                        </a:spcAft>
                        <a:buClr>
                          <a:schemeClr val="dk2"/>
                        </a:buClr>
                        <a:buSzPts val="1100"/>
                        <a:buFont typeface="Arial"/>
                        <a:buNone/>
                      </a:pPr>
                      <a:r>
                        <a:rPr b="1" lang="en" sz="1200" u="none" cap="none" strike="noStrike">
                          <a:solidFill>
                            <a:schemeClr val="lt1"/>
                          </a:solidFill>
                          <a:latin typeface="Poppins"/>
                          <a:ea typeface="Poppins"/>
                          <a:cs typeface="Poppins"/>
                          <a:sym typeface="Poppins"/>
                        </a:rPr>
                        <a:t>DIRECCIÓN</a:t>
                      </a:r>
                      <a:endParaRPr b="1" sz="12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2019</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2020</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2021</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 2022 </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dk1"/>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DGSM</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$828,692,789.48</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$1,060,402,603.00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$740,873,101.00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$894,313,766.74</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DGP</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$2,693,752.30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$3,631,644.00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$2,976,000.00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$5,193,781.82</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DGPV</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$3,982,787.00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$9,484,555.00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$10,538,842.00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$9,008,655.22</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DGF</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$2,247,600.00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$6,311,600.00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$2,713,028.00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$2,723,000.00</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DGA</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$32,334,609.11</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$33,455,824.00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$33,246,728.00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$43,007,104.86</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20000">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DGIS</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$19,999,000.00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$108,597,600.00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lnSpc>
                          <a:spcPct val="115000"/>
                        </a:lnSpc>
                        <a:spcBef>
                          <a:spcPts val="0"/>
                        </a:spcBef>
                        <a:spcAft>
                          <a:spcPts val="0"/>
                        </a:spcAft>
                        <a:buClr>
                          <a:schemeClr val="dk1"/>
                        </a:buClr>
                        <a:buSzPts val="1200"/>
                        <a:buFont typeface="Poppins"/>
                        <a:buNone/>
                      </a:pPr>
                      <a:r>
                        <a:rPr lang="en" sz="1200" u="none" cap="none" strike="noStrike">
                          <a:latin typeface="Poppins"/>
                          <a:ea typeface="Poppins"/>
                          <a:cs typeface="Poppins"/>
                          <a:sym typeface="Poppins"/>
                        </a:rPr>
                        <a:t>$56,663,100.00</a:t>
                      </a:r>
                      <a:endParaRPr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$53,840,000.00</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r h="367975">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TOTAL</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$889,950,537.89</a:t>
                      </a:r>
                      <a:endParaRPr b="1"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$1,221,883,826.00</a:t>
                      </a:r>
                      <a:endParaRPr b="1"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$847,010,799.00</a:t>
                      </a:r>
                      <a:endParaRPr b="1" sz="1200" u="none" cap="none" strike="noStrike">
                        <a:latin typeface="Poppins"/>
                        <a:ea typeface="Poppins"/>
                        <a:cs typeface="Poppins"/>
                        <a:sym typeface="Poppins"/>
                      </a:endParaRPr>
                    </a:p>
                  </a:txBody>
                  <a:tcPr marT="19050" marB="19050" marR="28575" marL="28575" anchor="ctr">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200"/>
                        <a:buFont typeface="Poppins"/>
                        <a:buNone/>
                      </a:pPr>
                      <a:r>
                        <a:rPr b="1" lang="en" sz="1200" u="none" cap="none" strike="noStrike">
                          <a:latin typeface="Poppins"/>
                          <a:ea typeface="Poppins"/>
                          <a:cs typeface="Poppins"/>
                          <a:sym typeface="Poppins"/>
                        </a:rPr>
                        <a:t> $1,008,086,308.64</a:t>
                      </a:r>
                      <a:endParaRPr b="1" sz="1200" u="none" cap="none" strike="noStrike">
                        <a:latin typeface="Poppins"/>
                        <a:ea typeface="Poppins"/>
                        <a:cs typeface="Poppins"/>
                        <a:sym typeface="Poppins"/>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solidFill>
                      <a:schemeClr val="accent6"/>
                    </a:solidFill>
                  </a:tcPr>
                </a:tc>
              </a:tr>
            </a:tbl>
          </a:graphicData>
        </a:graphic>
      </p:graphicFrame>
      <p:sp>
        <p:nvSpPr>
          <p:cNvPr id="423" name="Google Shape;423;p25"/>
          <p:cNvSpPr txBox="1"/>
          <p:nvPr/>
        </p:nvSpPr>
        <p:spPr>
          <a:xfrm>
            <a:off x="147217" y="669748"/>
            <a:ext cx="6586200" cy="461635"/>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1800">
                <a:solidFill>
                  <a:srgbClr val="593470"/>
                </a:solidFill>
                <a:latin typeface="Poppins Medium"/>
                <a:ea typeface="Poppins Medium"/>
                <a:cs typeface="Poppins Medium"/>
                <a:sym typeface="Poppins Medium"/>
              </a:rPr>
              <a:t>MONTOS SOLICITADOS POR AÑO </a:t>
            </a:r>
            <a:endParaRPr b="1" sz="1800">
              <a:solidFill>
                <a:srgbClr val="593470"/>
              </a:solidFill>
              <a:latin typeface="Poppins Medium"/>
              <a:ea typeface="Poppins Medium"/>
              <a:cs typeface="Poppins Medium"/>
              <a:sym typeface="Poppins Medium"/>
            </a:endParaRPr>
          </a:p>
        </p:txBody>
      </p:sp>
      <p:pic>
        <p:nvPicPr>
          <p:cNvPr id="424" name="Google Shape;424;p25"/>
          <p:cNvPicPr preferRelativeResize="0"/>
          <p:nvPr/>
        </p:nvPicPr>
        <p:blipFill rotWithShape="1">
          <a:blip r:embed="rId3">
            <a:alphaModFix/>
          </a:blip>
          <a:srcRect b="0" l="0" r="0" t="0"/>
          <a:stretch/>
        </p:blipFill>
        <p:spPr>
          <a:xfrm>
            <a:off x="0" y="5882966"/>
            <a:ext cx="1906024" cy="737425"/>
          </a:xfrm>
          <a:prstGeom prst="rect">
            <a:avLst/>
          </a:prstGeom>
          <a:noFill/>
          <a:ln>
            <a:noFill/>
          </a:ln>
        </p:spPr>
      </p:pic>
      <p:sp>
        <p:nvSpPr>
          <p:cNvPr id="425" name="Google Shape;425;p25"/>
          <p:cNvSpPr txBox="1"/>
          <p:nvPr/>
        </p:nvSpPr>
        <p:spPr>
          <a:xfrm>
            <a:off x="1689100" y="51986"/>
            <a:ext cx="6736566" cy="44505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900"/>
              <a:buFont typeface="Arial"/>
              <a:buNone/>
            </a:pPr>
            <a:r>
              <a:rPr b="1" lang="en" sz="1900">
                <a:solidFill>
                  <a:schemeClr val="lt1"/>
                </a:solidFill>
                <a:latin typeface="Arial"/>
                <a:ea typeface="Arial"/>
                <a:cs typeface="Arial"/>
                <a:sym typeface="Arial"/>
              </a:rPr>
              <a:t>Plan Anual de Adquisiciones 2022</a:t>
            </a:r>
            <a:endParaRPr b="1" sz="1900">
              <a:solidFill>
                <a:schemeClr val="lt1"/>
              </a:solidFill>
              <a:latin typeface="Arial"/>
              <a:ea typeface="Arial"/>
              <a:cs typeface="Arial"/>
              <a:sym typeface="Arial"/>
            </a:endParaRPr>
          </a:p>
        </p:txBody>
      </p:sp>
      <p:sp>
        <p:nvSpPr>
          <p:cNvPr id="426" name="Google Shape;426;p25"/>
          <p:cNvSpPr txBox="1"/>
          <p:nvPr>
            <p:ph idx="12" type="sldNum"/>
          </p:nvPr>
        </p:nvSpPr>
        <p:spPr>
          <a:xfrm>
            <a:off x="8595300" y="6333200"/>
            <a:ext cx="548700" cy="5248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888888"/>
              </a:buClr>
              <a:buSzPts val="1200"/>
              <a:buFont typeface="Prompt ExtraLight"/>
              <a:buNone/>
            </a:pPr>
            <a:fld id="{00000000-1234-1234-1234-123412341234}" type="slidenum">
              <a:rPr lang="en"/>
              <a:t>‹#›</a:t>
            </a:fld>
            <a:endParaRPr/>
          </a:p>
        </p:txBody>
      </p:sp>
      <p:sp>
        <p:nvSpPr>
          <p:cNvPr id="427" name="Google Shape;427;p25"/>
          <p:cNvSpPr txBox="1"/>
          <p:nvPr/>
        </p:nvSpPr>
        <p:spPr>
          <a:xfrm>
            <a:off x="2771588" y="6562356"/>
            <a:ext cx="36008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800">
                <a:solidFill>
                  <a:srgbClr val="7F7F7F"/>
                </a:solidFill>
                <a:latin typeface="Prompt ExtraLight"/>
                <a:ea typeface="Prompt ExtraLight"/>
                <a:cs typeface="Prompt ExtraLight"/>
                <a:sym typeface="Prompt ExtraLight"/>
              </a:rPr>
              <a:t>Sesión Extraordinaria 02/2021 del 23 de septiembre de 2021</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graphicFrame>
        <p:nvGraphicFramePr>
          <p:cNvPr id="432" name="Google Shape;432;p26"/>
          <p:cNvGraphicFramePr/>
          <p:nvPr/>
        </p:nvGraphicFramePr>
        <p:xfrm>
          <a:off x="953287" y="1967247"/>
          <a:ext cx="3000000" cy="3000000"/>
        </p:xfrm>
        <a:graphic>
          <a:graphicData uri="http://schemas.openxmlformats.org/drawingml/2006/table">
            <a:tbl>
              <a:tblPr>
                <a:noFill/>
                <a:tableStyleId>{750D0F0A-F5ED-40CA-A50B-969C50BB5A70}</a:tableStyleId>
              </a:tblPr>
              <a:tblGrid>
                <a:gridCol w="1280400"/>
                <a:gridCol w="1282050"/>
                <a:gridCol w="1576150"/>
                <a:gridCol w="1576150"/>
                <a:gridCol w="1522675"/>
              </a:tblGrid>
              <a:tr h="470075">
                <a:tc>
                  <a:txBody>
                    <a:bodyPr/>
                    <a:lstStyle/>
                    <a:p>
                      <a:pPr indent="0" lvl="0" marL="0" marR="0" rtl="0" algn="ctr">
                        <a:spcBef>
                          <a:spcPts val="0"/>
                        </a:spcBef>
                        <a:spcAft>
                          <a:spcPts val="0"/>
                        </a:spcAft>
                        <a:buClr>
                          <a:schemeClr val="lt1"/>
                        </a:buClr>
                        <a:buSzPts val="1100"/>
                        <a:buFont typeface="Poppins"/>
                        <a:buNone/>
                      </a:pPr>
                      <a:r>
                        <a:rPr b="1" lang="en" sz="1100" u="none" cap="none" strike="noStrike">
                          <a:solidFill>
                            <a:schemeClr val="lt1"/>
                          </a:solidFill>
                          <a:latin typeface="Poppins"/>
                          <a:ea typeface="Poppins"/>
                          <a:cs typeface="Poppins"/>
                          <a:sym typeface="Poppins"/>
                        </a:rPr>
                        <a:t>DIRECCIÓN</a:t>
                      </a:r>
                      <a:endParaRPr b="1" sz="11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dk2"/>
                        </a:buClr>
                        <a:buSzPts val="1100"/>
                        <a:buFont typeface="Arial"/>
                        <a:buNone/>
                      </a:pPr>
                      <a:r>
                        <a:rPr b="1" lang="en" sz="1600" u="none" cap="none" strike="noStrike">
                          <a:solidFill>
                            <a:schemeClr val="lt1"/>
                          </a:solidFill>
                          <a:latin typeface="Poppins"/>
                          <a:ea typeface="Poppins"/>
                          <a:cs typeface="Poppins"/>
                          <a:sym typeface="Poppins"/>
                        </a:rPr>
                        <a:t>2019</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2020</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2021</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c>
                  <a:txBody>
                    <a:bodyPr/>
                    <a:lstStyle/>
                    <a:p>
                      <a:pPr indent="0" lvl="0" marL="0" marR="0" rtl="0" algn="ctr">
                        <a:spcBef>
                          <a:spcPts val="0"/>
                        </a:spcBef>
                        <a:spcAft>
                          <a:spcPts val="0"/>
                        </a:spcAft>
                        <a:buClr>
                          <a:schemeClr val="lt1"/>
                        </a:buClr>
                        <a:buSzPts val="1600"/>
                        <a:buFont typeface="Poppins"/>
                        <a:buNone/>
                      </a:pPr>
                      <a:r>
                        <a:rPr b="1" lang="en" sz="1600" u="none" cap="none" strike="noStrike">
                          <a:solidFill>
                            <a:schemeClr val="lt1"/>
                          </a:solidFill>
                          <a:latin typeface="Poppins"/>
                          <a:ea typeface="Poppins"/>
                          <a:cs typeface="Poppins"/>
                          <a:sym typeface="Poppins"/>
                        </a:rPr>
                        <a:t>2022</a:t>
                      </a:r>
                      <a:endParaRPr b="1" sz="1600" u="none" cap="none" strike="noStrike">
                        <a:solidFill>
                          <a:schemeClr val="lt1"/>
                        </a:solidFill>
                        <a:latin typeface="Poppins"/>
                        <a:ea typeface="Poppins"/>
                        <a:cs typeface="Poppins"/>
                        <a:sym typeface="Poppins"/>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DGSM</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21</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25</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16</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18</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DGP</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8</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10</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5</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13</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DGPV</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16</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29</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24</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18</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DGF</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3</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11</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4</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3</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DGA</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28</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42</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29</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36</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DGIS</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33</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75</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Light"/>
                        <a:buNone/>
                      </a:pPr>
                      <a:r>
                        <a:rPr lang="en" sz="1100" u="none" cap="none" strike="noStrike">
                          <a:latin typeface="Poppins Light"/>
                          <a:ea typeface="Poppins Light"/>
                          <a:cs typeface="Poppins Light"/>
                          <a:sym typeface="Poppins Light"/>
                        </a:rPr>
                        <a:t>56</a:t>
                      </a:r>
                      <a:endParaRPr sz="1100" u="none" cap="none" strike="noStrike">
                        <a:latin typeface="Poppins Light"/>
                        <a:ea typeface="Poppins Light"/>
                        <a:cs typeface="Poppins Light"/>
                        <a:sym typeface="Poppins Light"/>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59</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r h="139700">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TOTAL</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109</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192</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134</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Clr>
                          <a:schemeClr val="dk1"/>
                        </a:buClr>
                        <a:buSzPts val="1100"/>
                        <a:buFont typeface="Poppins"/>
                        <a:buNone/>
                      </a:pPr>
                      <a:r>
                        <a:rPr b="1" lang="en" sz="1100" u="none" cap="none" strike="noStrike">
                          <a:latin typeface="Poppins"/>
                          <a:ea typeface="Poppins"/>
                          <a:cs typeface="Poppins"/>
                          <a:sym typeface="Poppins"/>
                        </a:rPr>
                        <a:t>147</a:t>
                      </a:r>
                      <a:endParaRPr b="1" sz="1100" u="none" cap="none" strike="noStrike">
                        <a:latin typeface="Poppins"/>
                        <a:ea typeface="Poppins"/>
                        <a:cs typeface="Poppins"/>
                        <a:sym typeface="Poppi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accent6"/>
                    </a:solidFill>
                  </a:tcPr>
                </a:tc>
              </a:tr>
            </a:tbl>
          </a:graphicData>
        </a:graphic>
      </p:graphicFrame>
      <p:sp>
        <p:nvSpPr>
          <p:cNvPr id="433" name="Google Shape;433;p26"/>
          <p:cNvSpPr txBox="1"/>
          <p:nvPr/>
        </p:nvSpPr>
        <p:spPr>
          <a:xfrm>
            <a:off x="0" y="763843"/>
            <a:ext cx="6550500" cy="461635"/>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None/>
            </a:pPr>
            <a:r>
              <a:rPr b="1" lang="en" sz="1800">
                <a:solidFill>
                  <a:srgbClr val="593470"/>
                </a:solidFill>
                <a:latin typeface="Poppins Medium"/>
                <a:ea typeface="Poppins Medium"/>
                <a:cs typeface="Poppins Medium"/>
                <a:sym typeface="Poppins Medium"/>
              </a:rPr>
              <a:t>PROCESOS DE COMPRA SOLICITADOS  POR AÑO</a:t>
            </a:r>
            <a:endParaRPr b="1" sz="1800">
              <a:solidFill>
                <a:srgbClr val="593470"/>
              </a:solidFill>
              <a:latin typeface="Poppins Medium"/>
              <a:ea typeface="Poppins Medium"/>
              <a:cs typeface="Poppins Medium"/>
              <a:sym typeface="Poppins Medium"/>
            </a:endParaRPr>
          </a:p>
        </p:txBody>
      </p:sp>
      <p:pic>
        <p:nvPicPr>
          <p:cNvPr id="434" name="Google Shape;434;p26"/>
          <p:cNvPicPr preferRelativeResize="0"/>
          <p:nvPr/>
        </p:nvPicPr>
        <p:blipFill rotWithShape="1">
          <a:blip r:embed="rId3">
            <a:alphaModFix/>
          </a:blip>
          <a:srcRect b="0" l="0" r="0" t="0"/>
          <a:stretch/>
        </p:blipFill>
        <p:spPr>
          <a:xfrm>
            <a:off x="0" y="5993789"/>
            <a:ext cx="1906024" cy="737425"/>
          </a:xfrm>
          <a:prstGeom prst="rect">
            <a:avLst/>
          </a:prstGeom>
          <a:noFill/>
          <a:ln>
            <a:noFill/>
          </a:ln>
        </p:spPr>
      </p:pic>
      <p:sp>
        <p:nvSpPr>
          <p:cNvPr id="435" name="Google Shape;435;p26"/>
          <p:cNvSpPr txBox="1"/>
          <p:nvPr/>
        </p:nvSpPr>
        <p:spPr>
          <a:xfrm>
            <a:off x="1689100" y="51986"/>
            <a:ext cx="6736566" cy="44505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900"/>
              <a:buFont typeface="Arial"/>
              <a:buNone/>
            </a:pPr>
            <a:r>
              <a:rPr b="1" lang="en" sz="1900">
                <a:solidFill>
                  <a:schemeClr val="lt1"/>
                </a:solidFill>
                <a:latin typeface="Arial"/>
                <a:ea typeface="Arial"/>
                <a:cs typeface="Arial"/>
                <a:sym typeface="Arial"/>
              </a:rPr>
              <a:t>Plan Anual de Adquisiciones 2022</a:t>
            </a:r>
            <a:endParaRPr b="1" sz="1900">
              <a:solidFill>
                <a:schemeClr val="lt1"/>
              </a:solidFill>
              <a:latin typeface="Arial"/>
              <a:ea typeface="Arial"/>
              <a:cs typeface="Arial"/>
              <a:sym typeface="Arial"/>
            </a:endParaRPr>
          </a:p>
        </p:txBody>
      </p:sp>
      <p:sp>
        <p:nvSpPr>
          <p:cNvPr id="436" name="Google Shape;436;p26"/>
          <p:cNvSpPr txBox="1"/>
          <p:nvPr>
            <p:ph idx="12" type="sldNum"/>
          </p:nvPr>
        </p:nvSpPr>
        <p:spPr>
          <a:xfrm>
            <a:off x="8595300" y="6333200"/>
            <a:ext cx="548700" cy="5248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Clr>
                <a:srgbClr val="888888"/>
              </a:buClr>
              <a:buSzPts val="1200"/>
              <a:buFont typeface="Prompt ExtraLight"/>
              <a:buNone/>
            </a:pPr>
            <a:fld id="{00000000-1234-1234-1234-123412341234}" type="slidenum">
              <a:rPr lang="en"/>
              <a:t>‹#›</a:t>
            </a:fld>
            <a:endParaRPr/>
          </a:p>
        </p:txBody>
      </p:sp>
      <p:sp>
        <p:nvSpPr>
          <p:cNvPr id="437" name="Google Shape;437;p26"/>
          <p:cNvSpPr txBox="1"/>
          <p:nvPr/>
        </p:nvSpPr>
        <p:spPr>
          <a:xfrm>
            <a:off x="2771588" y="6553303"/>
            <a:ext cx="36008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 sz="800">
                <a:solidFill>
                  <a:srgbClr val="7F7F7F"/>
                </a:solidFill>
                <a:latin typeface="Prompt ExtraLight"/>
                <a:ea typeface="Prompt ExtraLight"/>
                <a:cs typeface="Prompt ExtraLight"/>
                <a:sym typeface="Prompt ExtraLight"/>
              </a:rPr>
              <a:t>Sesión Extraordinaria 02/2021 del 23 de septiembre de 2021</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27"/>
          <p:cNvSpPr txBox="1"/>
          <p:nvPr>
            <p:ph type="ctrTitle"/>
          </p:nvPr>
        </p:nvSpPr>
        <p:spPr>
          <a:xfrm>
            <a:off x="302995" y="2632401"/>
            <a:ext cx="8594262"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2400"/>
              <a:buFont typeface="Arial"/>
              <a:buNone/>
            </a:pPr>
            <a:r>
              <a:rPr lang="en" sz="2400"/>
              <a:t>7. Discusión y en su caso Aprobación de la Integración del Personal Transitorio a las Prestaciones Otorgadas por el Instituto, en cumplimiento a la Reforma de Ley de Pensiones del Estado de Jalisco publicada el 09 de septiembre de 2021.</a:t>
            </a:r>
            <a:br>
              <a:rPr lang="en" sz="2400"/>
            </a:br>
            <a:endParaRPr sz="2400"/>
          </a:p>
        </p:txBody>
      </p:sp>
      <p:sp>
        <p:nvSpPr>
          <p:cNvPr id="443" name="Google Shape;443;p27"/>
          <p:cNvSpPr txBox="1"/>
          <p:nvPr>
            <p:ph idx="11" type="ftr"/>
          </p:nvPr>
        </p:nvSpPr>
        <p:spPr>
          <a:xfrm>
            <a:off x="2793128" y="6506482"/>
            <a:ext cx="3613995"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44" name="Google Shape;444;p27"/>
          <p:cNvSpPr txBox="1"/>
          <p:nvPr>
            <p:ph idx="12" type="sldNum"/>
          </p:nvPr>
        </p:nvSpPr>
        <p:spPr>
          <a:xfrm>
            <a:off x="7010400" y="650648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pic>
        <p:nvPicPr>
          <p:cNvPr descr="Dctos.png" id="445" name="Google Shape;445;p27">
            <a:hlinkClick r:id="rId3"/>
          </p:cNvPr>
          <p:cNvPicPr preferRelativeResize="0"/>
          <p:nvPr/>
        </p:nvPicPr>
        <p:blipFill rotWithShape="1">
          <a:blip r:embed="rId4">
            <a:alphaModFix/>
          </a:blip>
          <a:srcRect b="0" l="0" r="0" t="0"/>
          <a:stretch/>
        </p:blipFill>
        <p:spPr>
          <a:xfrm>
            <a:off x="4351406" y="4102426"/>
            <a:ext cx="441188" cy="396876"/>
          </a:xfrm>
          <a:prstGeom prst="rect">
            <a:avLst/>
          </a:prstGeom>
          <a:noFill/>
          <a:ln>
            <a:noFill/>
          </a:ln>
        </p:spPr>
      </p:pic>
      <p:sp>
        <p:nvSpPr>
          <p:cNvPr id="446" name="Google Shape;446;p27"/>
          <p:cNvSpPr/>
          <p:nvPr/>
        </p:nvSpPr>
        <p:spPr>
          <a:xfrm>
            <a:off x="560277" y="5398486"/>
            <a:ext cx="8336980" cy="938719"/>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1100"/>
              <a:buFont typeface="Noto Sans Symbols"/>
              <a:buChar char="❑"/>
            </a:pPr>
            <a:r>
              <a:rPr lang="en" sz="1100">
                <a:solidFill>
                  <a:schemeClr val="dk1"/>
                </a:solidFill>
                <a:latin typeface="Prompt ExtraLight"/>
                <a:ea typeface="Prompt ExtraLight"/>
                <a:cs typeface="Prompt ExtraLight"/>
                <a:sym typeface="Prompt ExtraLight"/>
              </a:rPr>
              <a:t>En desahogo del punto número cuatro del orden del día</a:t>
            </a:r>
            <a:r>
              <a:rPr i="1" lang="en" sz="1100">
                <a:solidFill>
                  <a:schemeClr val="dk1"/>
                </a:solidFill>
                <a:latin typeface="Prompt ExtraLight"/>
                <a:ea typeface="Prompt ExtraLight"/>
                <a:cs typeface="Prompt ExtraLight"/>
                <a:sym typeface="Prompt ExtraLight"/>
              </a:rPr>
              <a:t>,</a:t>
            </a:r>
            <a:r>
              <a:rPr lang="en" sz="1100">
                <a:solidFill>
                  <a:schemeClr val="dk1"/>
                </a:solidFill>
                <a:latin typeface="Prompt ExtraLight"/>
                <a:ea typeface="Prompt ExtraLight"/>
                <a:cs typeface="Prompt ExtraLight"/>
                <a:sym typeface="Prompt ExtraLight"/>
              </a:rPr>
              <a:t> el Director General del Instituto de Pensiones del Estado de Jalisco, Héctor Pizano Ramos, con fundamento en lo establecido en el artículo 154 fracciones IX y XIV de la Ley del Instituto de Pensiones del Estado de Jalisco, presenta lo relativo a </a:t>
            </a:r>
            <a:r>
              <a:rPr i="1" lang="en" sz="1100">
                <a:solidFill>
                  <a:schemeClr val="dk1"/>
                </a:solidFill>
                <a:latin typeface="Prompt ExtraLight"/>
                <a:ea typeface="Prompt ExtraLight"/>
                <a:cs typeface="Prompt ExtraLight"/>
                <a:sym typeface="Prompt ExtraLight"/>
              </a:rPr>
              <a:t>la Discusión y en su caso Aprobación de la Integración del Personal Transitorio a las Prestaciones Otorgadas por el Instituto, en cumplimiento a la Reforma de Ley de Pensiones del Estado de Jalisco publicada el 09 de septiembre de 2021 </a:t>
            </a:r>
            <a:r>
              <a:rPr lang="en" sz="1100">
                <a:solidFill>
                  <a:schemeClr val="dk1"/>
                </a:solidFill>
                <a:latin typeface="Prompt ExtraLight"/>
                <a:ea typeface="Prompt ExtraLight"/>
                <a:cs typeface="Prompt ExtraLight"/>
                <a:sym typeface="Prompt ExtraLight"/>
              </a:rPr>
              <a:t>conforme a lo siguiente: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28"/>
          <p:cNvSpPr txBox="1"/>
          <p:nvPr>
            <p:ph type="title"/>
          </p:nvPr>
        </p:nvSpPr>
        <p:spPr>
          <a:xfrm>
            <a:off x="1669773" y="0"/>
            <a:ext cx="6699801" cy="56984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2700"/>
              <a:buFont typeface="Arial"/>
              <a:buNone/>
            </a:pPr>
            <a:r>
              <a:rPr lang="en" sz="2700"/>
              <a:t>Reforma para Personal Transitorio</a:t>
            </a:r>
            <a:endParaRPr sz="2700"/>
          </a:p>
        </p:txBody>
      </p:sp>
      <p:sp>
        <p:nvSpPr>
          <p:cNvPr id="452" name="Google Shape;452;p28"/>
          <p:cNvSpPr txBox="1"/>
          <p:nvPr>
            <p:ph idx="1" type="body"/>
          </p:nvPr>
        </p:nvSpPr>
        <p:spPr>
          <a:xfrm>
            <a:off x="463411" y="1214036"/>
            <a:ext cx="8269771" cy="3994068"/>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0"/>
              </a:spcBef>
              <a:spcAft>
                <a:spcPts val="0"/>
              </a:spcAft>
              <a:buSzPts val="1500"/>
              <a:buNone/>
            </a:pPr>
            <a:r>
              <a:rPr lang="en" sz="1500"/>
              <a:t>El pasado viernes 03 de septiembre de 2021, fue aprobada una reforma a la </a:t>
            </a:r>
            <a:r>
              <a:rPr b="1" lang="en" sz="1500"/>
              <a:t>Ley del Instituto de Pensiones del Estado de Jalisco</a:t>
            </a:r>
            <a:r>
              <a:rPr lang="en" sz="1500"/>
              <a:t>, que, entre otras cosas, contempla la incorporación de los servidores públicos que prestan sus servicios mediante </a:t>
            </a:r>
            <a:r>
              <a:rPr i="1" lang="en" sz="1500"/>
              <a:t>contratos por tiempo y obra determinada</a:t>
            </a:r>
            <a:r>
              <a:rPr lang="en" sz="1500"/>
              <a:t>; que según lo dispuesto por el artículo 3 fracción II inciso b), de la </a:t>
            </a:r>
            <a:r>
              <a:rPr b="1" lang="en" sz="1500"/>
              <a:t>Ley para los Servidores Públicos del Estado de Jalisco y sus Municipios,</a:t>
            </a:r>
            <a:r>
              <a:rPr lang="en" sz="1500"/>
              <a:t> son los “</a:t>
            </a:r>
            <a:r>
              <a:rPr i="1" lang="en" sz="1500"/>
              <a:t>denominados genéricamente supernumerarios”</a:t>
            </a:r>
            <a:r>
              <a:rPr lang="en" sz="1500"/>
              <a:t>; para el IPEJAL nombrados como </a:t>
            </a:r>
            <a:r>
              <a:rPr i="1" lang="en" sz="1500" u="sng"/>
              <a:t>transitorios</a:t>
            </a:r>
            <a:r>
              <a:rPr lang="en" sz="1500" u="sng"/>
              <a:t>.  </a:t>
            </a:r>
            <a:endParaRPr sz="1500"/>
          </a:p>
          <a:p>
            <a:pPr indent="0" lvl="0" marL="0" rtl="0" algn="just">
              <a:lnSpc>
                <a:spcPct val="100000"/>
              </a:lnSpc>
              <a:spcBef>
                <a:spcPts val="0"/>
              </a:spcBef>
              <a:spcAft>
                <a:spcPts val="0"/>
              </a:spcAft>
              <a:buSzPts val="1500"/>
              <a:buNone/>
            </a:pPr>
            <a:r>
              <a:t/>
            </a:r>
            <a:endParaRPr sz="1500"/>
          </a:p>
          <a:p>
            <a:pPr indent="0" lvl="0" marL="0" rtl="0" algn="just">
              <a:lnSpc>
                <a:spcPct val="100000"/>
              </a:lnSpc>
              <a:spcBef>
                <a:spcPts val="0"/>
              </a:spcBef>
              <a:spcAft>
                <a:spcPts val="0"/>
              </a:spcAft>
              <a:buSzPts val="1500"/>
              <a:buNone/>
            </a:pPr>
            <a:r>
              <a:rPr lang="en" sz="1500"/>
              <a:t>Bajo ese orden de ideas, el Instituto debe realizar la adecuación presupuestal necesaria para cumplir con lo establecido en la reforma; según lo planteado el </a:t>
            </a:r>
            <a:r>
              <a:rPr b="1" lang="en" sz="1500"/>
              <a:t>artículo noveno transitorio:</a:t>
            </a:r>
            <a:r>
              <a:rPr lang="en" sz="1500"/>
              <a:t> “</a:t>
            </a:r>
            <a:r>
              <a:rPr i="1" lang="en" sz="1500"/>
              <a:t>las entidades públicas dispondrán de un </a:t>
            </a:r>
            <a:r>
              <a:rPr b="1" i="1" lang="en" sz="1500"/>
              <a:t>plazo</a:t>
            </a:r>
            <a:r>
              <a:rPr i="1" lang="en" sz="1500"/>
              <a:t> de </a:t>
            </a:r>
            <a:r>
              <a:rPr b="1" i="1" lang="en" sz="1500"/>
              <a:t>sesenta días naturales</a:t>
            </a:r>
            <a:r>
              <a:rPr i="1" lang="en" sz="1500"/>
              <a:t> contados a partir de la entrada en vigor del presente decreto para dar cumplimiento al presente decreto en términos de la reforma que se aprueba al artículo 33 de la Ley del Instituto de Pensiones del Estado de Jalisco</a:t>
            </a:r>
            <a:r>
              <a:rPr lang="en" sz="1500"/>
              <a:t>”.</a:t>
            </a:r>
            <a:endParaRPr/>
          </a:p>
        </p:txBody>
      </p:sp>
      <p:sp>
        <p:nvSpPr>
          <p:cNvPr id="453" name="Google Shape;453;p28"/>
          <p:cNvSpPr txBox="1"/>
          <p:nvPr>
            <p:ph idx="11" type="ftr"/>
          </p:nvPr>
        </p:nvSpPr>
        <p:spPr>
          <a:xfrm>
            <a:off x="2879248" y="6470982"/>
            <a:ext cx="3657353"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54" name="Google Shape;454;p28"/>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29"/>
          <p:cNvSpPr txBox="1"/>
          <p:nvPr>
            <p:ph type="title"/>
          </p:nvPr>
        </p:nvSpPr>
        <p:spPr>
          <a:xfrm>
            <a:off x="1510749" y="13252"/>
            <a:ext cx="6970644" cy="530087"/>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Arial"/>
              <a:buNone/>
            </a:pPr>
            <a:r>
              <a:rPr lang="en" sz="2400"/>
              <a:t>Implicaciones de la Incorporación conforme la Reforma</a:t>
            </a:r>
            <a:endParaRPr sz="2400"/>
          </a:p>
        </p:txBody>
      </p:sp>
      <p:sp>
        <p:nvSpPr>
          <p:cNvPr id="460" name="Google Shape;460;p29"/>
          <p:cNvSpPr txBox="1"/>
          <p:nvPr>
            <p:ph idx="1" type="body"/>
          </p:nvPr>
        </p:nvSpPr>
        <p:spPr>
          <a:xfrm>
            <a:off x="429868" y="990030"/>
            <a:ext cx="8284264" cy="5569795"/>
          </a:xfrm>
          <a:prstGeom prst="rect">
            <a:avLst/>
          </a:prstGeom>
          <a:noFill/>
          <a:ln>
            <a:noFill/>
          </a:ln>
        </p:spPr>
        <p:txBody>
          <a:bodyPr anchorCtr="0" anchor="t" bIns="45700" lIns="91425" spcFirstLastPara="1" rIns="91425" wrap="square" tIns="45700">
            <a:normAutofit/>
          </a:bodyPr>
          <a:lstStyle/>
          <a:p>
            <a:pPr indent="0" lvl="0" marL="0" rtl="0" algn="just">
              <a:lnSpc>
                <a:spcPct val="120000"/>
              </a:lnSpc>
              <a:spcBef>
                <a:spcPts val="0"/>
              </a:spcBef>
              <a:spcAft>
                <a:spcPts val="0"/>
              </a:spcAft>
              <a:buSzPts val="2000"/>
              <a:buNone/>
            </a:pPr>
            <a:r>
              <a:rPr lang="en"/>
              <a:t>Actualmente el </a:t>
            </a:r>
            <a:r>
              <a:rPr b="1" lang="en"/>
              <a:t>Instituto</a:t>
            </a:r>
            <a:r>
              <a:rPr lang="en"/>
              <a:t> cuenta en su plantilla con </a:t>
            </a:r>
            <a:r>
              <a:rPr b="1" lang="en"/>
              <a:t>223 puestos</a:t>
            </a:r>
            <a:r>
              <a:rPr lang="en"/>
              <a:t> de esta categoría, por lo que incorporarlos representa, en </a:t>
            </a:r>
            <a:r>
              <a:rPr b="1" lang="en"/>
              <a:t>primera instancia</a:t>
            </a:r>
            <a:r>
              <a:rPr lang="en"/>
              <a:t>, aportar lo correspondiente como parte patronal, dividida de la siguiente manera: </a:t>
            </a:r>
            <a:endParaRPr/>
          </a:p>
          <a:p>
            <a:pPr indent="0" lvl="0" marL="0" rtl="0" algn="just">
              <a:lnSpc>
                <a:spcPct val="120000"/>
              </a:lnSpc>
              <a:spcBef>
                <a:spcPts val="600"/>
              </a:spcBef>
              <a:spcAft>
                <a:spcPts val="0"/>
              </a:spcAft>
              <a:buSzPts val="2000"/>
              <a:buNone/>
            </a:pPr>
            <a:r>
              <a:t/>
            </a:r>
            <a:endParaRPr/>
          </a:p>
          <a:p>
            <a:pPr indent="-257175" lvl="1" marL="714364" rtl="0" algn="just">
              <a:lnSpc>
                <a:spcPct val="120000"/>
              </a:lnSpc>
              <a:spcBef>
                <a:spcPts val="600"/>
              </a:spcBef>
              <a:spcAft>
                <a:spcPts val="0"/>
              </a:spcAft>
              <a:buSzPts val="1800"/>
              <a:buFont typeface="Arial"/>
              <a:buAutoNum type="arabicPeriod"/>
            </a:pPr>
            <a:r>
              <a:rPr lang="en"/>
              <a:t>Aportaciones al IPEJAL de un </a:t>
            </a:r>
            <a:r>
              <a:rPr b="1" lang="en"/>
              <a:t>17.5</a:t>
            </a:r>
            <a:r>
              <a:rPr lang="en"/>
              <a:t>%</a:t>
            </a:r>
            <a:endParaRPr/>
          </a:p>
          <a:p>
            <a:pPr indent="-257175" lvl="1" marL="714364" rtl="0" algn="just">
              <a:lnSpc>
                <a:spcPct val="120000"/>
              </a:lnSpc>
              <a:spcBef>
                <a:spcPts val="600"/>
              </a:spcBef>
              <a:spcAft>
                <a:spcPts val="0"/>
              </a:spcAft>
              <a:buSzPts val="1800"/>
              <a:buFont typeface="Arial"/>
              <a:buAutoNum type="arabicPeriod"/>
            </a:pPr>
            <a:r>
              <a:rPr lang="en"/>
              <a:t>Aportación a vivienda correspondiente a un </a:t>
            </a:r>
            <a:r>
              <a:rPr b="1" lang="en"/>
              <a:t>3</a:t>
            </a:r>
            <a:r>
              <a:rPr lang="en"/>
              <a:t>%</a:t>
            </a:r>
            <a:endParaRPr/>
          </a:p>
          <a:p>
            <a:pPr indent="-257175" lvl="1" marL="714364" rtl="0" algn="just">
              <a:lnSpc>
                <a:spcPct val="120000"/>
              </a:lnSpc>
              <a:spcBef>
                <a:spcPts val="600"/>
              </a:spcBef>
              <a:spcAft>
                <a:spcPts val="0"/>
              </a:spcAft>
              <a:buSzPts val="1800"/>
              <a:buFont typeface="Arial"/>
              <a:buAutoNum type="arabicPeriod"/>
            </a:pPr>
            <a:r>
              <a:rPr lang="en"/>
              <a:t>Aportación al SEDAR de un </a:t>
            </a:r>
            <a:r>
              <a:rPr b="1" lang="en"/>
              <a:t>2</a:t>
            </a:r>
            <a:r>
              <a:rPr lang="en"/>
              <a:t>%. </a:t>
            </a:r>
            <a:endParaRPr/>
          </a:p>
          <a:p>
            <a:pPr indent="-130175" lvl="0" marL="257175" rtl="0" algn="just">
              <a:lnSpc>
                <a:spcPct val="120000"/>
              </a:lnSpc>
              <a:spcBef>
                <a:spcPts val="1200"/>
              </a:spcBef>
              <a:spcAft>
                <a:spcPts val="0"/>
              </a:spcAft>
              <a:buSzPts val="2000"/>
              <a:buFont typeface="Arial"/>
              <a:buNone/>
            </a:pPr>
            <a:r>
              <a:t/>
            </a:r>
            <a:endParaRPr/>
          </a:p>
          <a:p>
            <a:pPr indent="0" lvl="0" marL="0" rtl="0" algn="just">
              <a:lnSpc>
                <a:spcPct val="120000"/>
              </a:lnSpc>
              <a:spcBef>
                <a:spcPts val="1200"/>
              </a:spcBef>
              <a:spcAft>
                <a:spcPts val="0"/>
              </a:spcAft>
              <a:buSzPts val="2000"/>
              <a:buNone/>
            </a:pPr>
            <a:r>
              <a:rPr lang="en"/>
              <a:t>En </a:t>
            </a:r>
            <a:r>
              <a:rPr b="1" lang="en"/>
              <a:t>segunda instancia</a:t>
            </a:r>
            <a:r>
              <a:rPr lang="en"/>
              <a:t>, se desprende la aportación por parte del trabajador, que de acuerdo con lo establecido en la ley del instituto corresponde a un </a:t>
            </a:r>
            <a:r>
              <a:rPr b="1" lang="en"/>
              <a:t>11.5%</a:t>
            </a:r>
            <a:r>
              <a:rPr lang="en"/>
              <a:t>, que será cubierto directamente por el colaborador. </a:t>
            </a:r>
            <a:endParaRPr/>
          </a:p>
        </p:txBody>
      </p:sp>
      <p:sp>
        <p:nvSpPr>
          <p:cNvPr id="461" name="Google Shape;461;p29"/>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62" name="Google Shape;462;p29"/>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3"/>
          <p:cNvSpPr txBox="1"/>
          <p:nvPr>
            <p:ph type="ctrTitle"/>
          </p:nvPr>
        </p:nvSpPr>
        <p:spPr>
          <a:xfrm>
            <a:off x="560277" y="2590075"/>
            <a:ext cx="6839329"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3200"/>
              <a:buFont typeface="Arial"/>
              <a:buNone/>
            </a:pPr>
            <a:r>
              <a:rPr lang="en"/>
              <a:t>3. Discusión y en su caso Aprobación de la Suspensión del Afiliado José María Martínez Martínez.</a:t>
            </a:r>
            <a:endParaRPr/>
          </a:p>
        </p:txBody>
      </p:sp>
      <p:sp>
        <p:nvSpPr>
          <p:cNvPr id="132" name="Google Shape;132;p3"/>
          <p:cNvSpPr txBox="1"/>
          <p:nvPr>
            <p:ph idx="1" type="subTitle"/>
          </p:nvPr>
        </p:nvSpPr>
        <p:spPr>
          <a:xfrm>
            <a:off x="1104313" y="4098020"/>
            <a:ext cx="5742296" cy="133551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2000"/>
              <a:buNone/>
            </a:pPr>
            <a:r>
              <a:rPr lang="en"/>
              <a:t>Septiembre 2021</a:t>
            </a:r>
            <a:endParaRPr/>
          </a:p>
        </p:txBody>
      </p:sp>
      <p:sp>
        <p:nvSpPr>
          <p:cNvPr id="133" name="Google Shape;133;p3"/>
          <p:cNvSpPr txBox="1"/>
          <p:nvPr>
            <p:ph idx="11" type="ftr"/>
          </p:nvPr>
        </p:nvSpPr>
        <p:spPr>
          <a:xfrm>
            <a:off x="2606435" y="6471808"/>
            <a:ext cx="3786273"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34" name="Google Shape;134;p3"/>
          <p:cNvSpPr txBox="1"/>
          <p:nvPr>
            <p:ph idx="12" type="sldNum"/>
          </p:nvPr>
        </p:nvSpPr>
        <p:spPr>
          <a:xfrm>
            <a:off x="7010400" y="650648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35" name="Google Shape;135;p3"/>
          <p:cNvSpPr/>
          <p:nvPr/>
        </p:nvSpPr>
        <p:spPr>
          <a:xfrm>
            <a:off x="560277" y="5440634"/>
            <a:ext cx="8336980" cy="769441"/>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1100"/>
              <a:buFont typeface="Noto Sans Symbols"/>
              <a:buChar char="❑"/>
            </a:pPr>
            <a:r>
              <a:rPr b="0" i="0" lang="en" sz="1100" u="none" cap="none" strike="noStrike">
                <a:solidFill>
                  <a:schemeClr val="dk1"/>
                </a:solidFill>
                <a:latin typeface="Prompt ExtraLight"/>
                <a:ea typeface="Prompt ExtraLight"/>
                <a:cs typeface="Prompt ExtraLight"/>
                <a:sym typeface="Prompt ExtraLight"/>
              </a:rPr>
              <a:t>En desahogo del punto número tres del orden del día</a:t>
            </a:r>
            <a:r>
              <a:rPr b="0" i="1" lang="en" sz="1100" u="none" cap="none" strike="noStrike">
                <a:solidFill>
                  <a:schemeClr val="dk1"/>
                </a:solidFill>
                <a:latin typeface="Prompt ExtraLight"/>
                <a:ea typeface="Prompt ExtraLight"/>
                <a:cs typeface="Prompt ExtraLight"/>
                <a:sym typeface="Prompt ExtraLight"/>
              </a:rPr>
              <a:t>,</a:t>
            </a:r>
            <a:r>
              <a:rPr b="0" i="0" lang="en" sz="1100" u="none" cap="none" strike="noStrike">
                <a:solidFill>
                  <a:schemeClr val="dk1"/>
                </a:solidFill>
                <a:latin typeface="Prompt ExtraLight"/>
                <a:ea typeface="Prompt ExtraLight"/>
                <a:cs typeface="Prompt ExtraLight"/>
                <a:sym typeface="Prompt ExtraLight"/>
              </a:rPr>
              <a:t> el Director General del Instituto de Pensiones del Estado de Jalisco, Héctor Pizano Ramos, con fundamento en lo establecido en el artículo 154 fracción V de la Ley del Instituto de Pensiones del Estado de Jalisco, presenta lo relativo a la </a:t>
            </a:r>
            <a:r>
              <a:rPr b="0" i="1" lang="en" sz="1100" u="none" cap="none" strike="noStrike">
                <a:solidFill>
                  <a:schemeClr val="dk1"/>
                </a:solidFill>
                <a:latin typeface="Prompt ExtraLight"/>
                <a:ea typeface="Prompt ExtraLight"/>
                <a:cs typeface="Prompt ExtraLight"/>
                <a:sym typeface="Prompt ExtraLight"/>
              </a:rPr>
              <a:t>Discusión y en su caso Aprobación de la Suspensión del Afiliado José María Martínez Martínez, </a:t>
            </a:r>
            <a:r>
              <a:rPr b="0" i="0" lang="en" sz="1100" u="none" cap="none" strike="noStrike">
                <a:solidFill>
                  <a:schemeClr val="dk1"/>
                </a:solidFill>
                <a:latin typeface="Prompt ExtraLight"/>
                <a:ea typeface="Prompt ExtraLight"/>
                <a:cs typeface="Prompt ExtraLight"/>
                <a:sym typeface="Prompt ExtraLight"/>
              </a:rPr>
              <a:t>conforme a lo siguiente:</a:t>
            </a:r>
            <a:endParaRPr/>
          </a:p>
        </p:txBody>
      </p:sp>
      <p:pic>
        <p:nvPicPr>
          <p:cNvPr descr="Dctos.png" id="136" name="Google Shape;136;p3">
            <a:hlinkClick r:id="rId3"/>
          </p:cNvPr>
          <p:cNvPicPr preferRelativeResize="0"/>
          <p:nvPr/>
        </p:nvPicPr>
        <p:blipFill rotWithShape="1">
          <a:blip r:embed="rId4">
            <a:alphaModFix/>
          </a:blip>
          <a:srcRect b="0" l="0" r="0" t="0"/>
          <a:stretch/>
        </p:blipFill>
        <p:spPr>
          <a:xfrm>
            <a:off x="3680188" y="4392869"/>
            <a:ext cx="441188" cy="396876"/>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30"/>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Arial"/>
              <a:buNone/>
            </a:pPr>
            <a:r>
              <a:rPr lang="en" sz="2400"/>
              <a:t>Presentación de Propuestas</a:t>
            </a:r>
            <a:endParaRPr/>
          </a:p>
        </p:txBody>
      </p:sp>
      <p:sp>
        <p:nvSpPr>
          <p:cNvPr id="468" name="Google Shape;468;p30"/>
          <p:cNvSpPr txBox="1"/>
          <p:nvPr>
            <p:ph idx="1" type="body"/>
          </p:nvPr>
        </p:nvSpPr>
        <p:spPr>
          <a:xfrm>
            <a:off x="457200" y="941987"/>
            <a:ext cx="8229600" cy="4525963"/>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800"/>
              <a:buNone/>
            </a:pPr>
            <a:r>
              <a:rPr lang="en" sz="1800"/>
              <a:t>Con fundamento en lo establecido en el artículo 154 fracciones IX y XIV de la Ley del Instituto de Pensiones del Estado de Jalisco, se pone a consideración de este Consejo Directivo las siguientes propuestas:</a:t>
            </a:r>
            <a:endParaRPr/>
          </a:p>
          <a:p>
            <a:pPr indent="-114293" lvl="0" marL="228594" rtl="0" algn="just">
              <a:lnSpc>
                <a:spcPct val="90000"/>
              </a:lnSpc>
              <a:spcBef>
                <a:spcPts val="1000"/>
              </a:spcBef>
              <a:spcAft>
                <a:spcPts val="0"/>
              </a:spcAft>
              <a:buSzPts val="1800"/>
              <a:buFont typeface="Noto Sans Symbols"/>
              <a:buNone/>
            </a:pPr>
            <a:r>
              <a:t/>
            </a:r>
            <a:endParaRPr sz="1800"/>
          </a:p>
          <a:p>
            <a:pPr indent="-228594" lvl="1" marL="685783" rtl="0" algn="just">
              <a:lnSpc>
                <a:spcPct val="90000"/>
              </a:lnSpc>
              <a:spcBef>
                <a:spcPts val="500"/>
              </a:spcBef>
              <a:spcAft>
                <a:spcPts val="0"/>
              </a:spcAft>
              <a:buSzPts val="1800"/>
              <a:buFont typeface="Noto Sans Symbols"/>
              <a:buChar char="⮚"/>
            </a:pPr>
            <a:r>
              <a:rPr lang="en"/>
              <a:t>La </a:t>
            </a:r>
            <a:r>
              <a:rPr b="1" lang="en"/>
              <a:t>primera</a:t>
            </a:r>
            <a:r>
              <a:rPr lang="en"/>
              <a:t> donde el trabajador transitorio absorbe la </a:t>
            </a:r>
            <a:r>
              <a:rPr b="1" lang="en"/>
              <a:t>totalidad</a:t>
            </a:r>
            <a:r>
              <a:rPr lang="en"/>
              <a:t> del </a:t>
            </a:r>
            <a:r>
              <a:rPr b="1" lang="en"/>
              <a:t>11.5%</a:t>
            </a:r>
            <a:r>
              <a:rPr lang="en"/>
              <a:t> que demanda la Reforma.</a:t>
            </a:r>
            <a:endParaRPr/>
          </a:p>
          <a:p>
            <a:pPr indent="-114293" lvl="1" marL="685783" rtl="0" algn="just">
              <a:lnSpc>
                <a:spcPct val="90000"/>
              </a:lnSpc>
              <a:spcBef>
                <a:spcPts val="500"/>
              </a:spcBef>
              <a:spcAft>
                <a:spcPts val="0"/>
              </a:spcAft>
              <a:buSzPts val="1800"/>
              <a:buFont typeface="Noto Sans Symbols"/>
              <a:buNone/>
            </a:pPr>
            <a:r>
              <a:t/>
            </a:r>
            <a:endParaRPr/>
          </a:p>
          <a:p>
            <a:pPr indent="-228594" lvl="1" marL="685783" rtl="0" algn="just">
              <a:lnSpc>
                <a:spcPct val="90000"/>
              </a:lnSpc>
              <a:spcBef>
                <a:spcPts val="500"/>
              </a:spcBef>
              <a:spcAft>
                <a:spcPts val="0"/>
              </a:spcAft>
              <a:buSzPts val="1800"/>
              <a:buFont typeface="Noto Sans Symbols"/>
              <a:buChar char="⮚"/>
            </a:pPr>
            <a:r>
              <a:rPr lang="en"/>
              <a:t>La </a:t>
            </a:r>
            <a:r>
              <a:rPr b="1" lang="en"/>
              <a:t>segunda</a:t>
            </a:r>
            <a:r>
              <a:rPr lang="en"/>
              <a:t> además de absorber este 11.5%, el IPEJAL otorga </a:t>
            </a:r>
            <a:r>
              <a:rPr b="1" lang="en"/>
              <a:t>vales de despensa </a:t>
            </a:r>
            <a:r>
              <a:rPr lang="en"/>
              <a:t>conforme al tabulador de su sueldo con la finalidad de </a:t>
            </a:r>
            <a:r>
              <a:rPr b="1" lang="en"/>
              <a:t>disminuir</a:t>
            </a:r>
            <a:r>
              <a:rPr lang="en"/>
              <a:t> el </a:t>
            </a:r>
            <a:r>
              <a:rPr b="1" lang="en"/>
              <a:t>impacto salarial </a:t>
            </a:r>
            <a:r>
              <a:rPr lang="en"/>
              <a:t>que le implica al colaborador.</a:t>
            </a:r>
            <a:endParaRPr/>
          </a:p>
        </p:txBody>
      </p:sp>
      <p:sp>
        <p:nvSpPr>
          <p:cNvPr id="469" name="Google Shape;469;p30"/>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70" name="Google Shape;470;p30"/>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31"/>
          <p:cNvSpPr txBox="1"/>
          <p:nvPr>
            <p:ph type="title"/>
          </p:nvPr>
        </p:nvSpPr>
        <p:spPr>
          <a:xfrm>
            <a:off x="1656522" y="0"/>
            <a:ext cx="6737060" cy="6096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Arial"/>
              <a:buNone/>
            </a:pPr>
            <a:r>
              <a:rPr b="1" lang="en" sz="2400"/>
              <a:t>Presentación de Propuestas</a:t>
            </a:r>
            <a:endParaRPr b="1" sz="2400"/>
          </a:p>
        </p:txBody>
      </p:sp>
      <p:sp>
        <p:nvSpPr>
          <p:cNvPr id="476" name="Google Shape;476;p31"/>
          <p:cNvSpPr txBox="1"/>
          <p:nvPr>
            <p:ph idx="1" type="body"/>
          </p:nvPr>
        </p:nvSpPr>
        <p:spPr>
          <a:xfrm>
            <a:off x="262842" y="915177"/>
            <a:ext cx="4534445" cy="426557"/>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1800"/>
              <a:buNone/>
            </a:pPr>
            <a:r>
              <a:rPr lang="en">
                <a:solidFill>
                  <a:srgbClr val="593470"/>
                </a:solidFill>
              </a:rPr>
              <a:t>Erogación IPEJAL mensual Propuesta 1</a:t>
            </a:r>
            <a:endParaRPr>
              <a:solidFill>
                <a:srgbClr val="593470"/>
              </a:solidFill>
            </a:endParaRPr>
          </a:p>
        </p:txBody>
      </p:sp>
      <p:graphicFrame>
        <p:nvGraphicFramePr>
          <p:cNvPr id="477" name="Google Shape;477;p31"/>
          <p:cNvGraphicFramePr/>
          <p:nvPr/>
        </p:nvGraphicFramePr>
        <p:xfrm>
          <a:off x="262838" y="1393423"/>
          <a:ext cx="3000000" cy="3000000"/>
        </p:xfrm>
        <a:graphic>
          <a:graphicData uri="http://schemas.openxmlformats.org/drawingml/2006/table">
            <a:tbl>
              <a:tblPr bandRow="1" firstCol="1" firstRow="1">
                <a:noFill/>
                <a:tableStyleId>{821F60D7-C807-4D1F-8AD7-CFEC9EE4D0F5}</a:tableStyleId>
              </a:tblPr>
              <a:tblGrid>
                <a:gridCol w="1194900"/>
                <a:gridCol w="1926725"/>
                <a:gridCol w="1561175"/>
                <a:gridCol w="1561175"/>
              </a:tblGrid>
              <a:tr h="544650">
                <a:tc rowSpan="2">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Aportación Mensual</a:t>
                      </a:r>
                      <a:endParaRPr b="1" sz="16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Aportación IPEJAL</a:t>
                      </a:r>
                      <a:endParaRPr b="1" sz="16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Vivienda</a:t>
                      </a:r>
                      <a:endParaRPr b="1" sz="16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Sedar</a:t>
                      </a:r>
                      <a:endParaRPr b="1" sz="1600" u="none" cap="none" strike="noStrike">
                        <a:latin typeface="Prompt ExtraLight"/>
                        <a:ea typeface="Prompt ExtraLight"/>
                        <a:cs typeface="Prompt ExtraLight"/>
                        <a:sym typeface="Prompt ExtraLight"/>
                      </a:endParaRPr>
                    </a:p>
                  </a:txBody>
                  <a:tcPr marT="0" marB="0" marR="51425" marL="51425" anchor="ctr"/>
                </a:tc>
              </a:tr>
              <a:tr h="572500">
                <a:tc vMerge="1"/>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$ 694,452.32</a:t>
                      </a:r>
                      <a:endParaRPr b="1" sz="16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$ 119,048.97</a:t>
                      </a:r>
                      <a:endParaRPr b="1" sz="16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$ 79,365.98</a:t>
                      </a:r>
                      <a:endParaRPr b="1" sz="1600" u="none" cap="none" strike="noStrike">
                        <a:latin typeface="Prompt ExtraLight"/>
                        <a:ea typeface="Prompt ExtraLight"/>
                        <a:cs typeface="Prompt ExtraLight"/>
                        <a:sym typeface="Prompt ExtraLight"/>
                      </a:endParaRPr>
                    </a:p>
                  </a:txBody>
                  <a:tcPr marT="0" marB="0" marR="51425" marL="51425" anchor="ctr"/>
                </a:tc>
              </a:tr>
              <a:tr h="509800">
                <a:tc>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TOTAL</a:t>
                      </a:r>
                      <a:endParaRPr b="1" sz="1600" u="none" cap="none" strike="noStrike">
                        <a:latin typeface="Prompt ExtraLight"/>
                        <a:ea typeface="Prompt ExtraLight"/>
                        <a:cs typeface="Prompt ExtraLight"/>
                        <a:sym typeface="Prompt ExtraLight"/>
                      </a:endParaRPr>
                    </a:p>
                  </a:txBody>
                  <a:tcPr marT="0" marB="0" marR="51425" marL="51425" anchor="ctr"/>
                </a:tc>
                <a:tc gridSpan="3">
                  <a:txBody>
                    <a:bodyPr/>
                    <a:lstStyle/>
                    <a:p>
                      <a:pPr indent="0" lvl="0" marL="0" marR="0" rtl="0" algn="ctr">
                        <a:lnSpc>
                          <a:spcPct val="150000"/>
                        </a:lnSpc>
                        <a:spcBef>
                          <a:spcPts val="0"/>
                        </a:spcBef>
                        <a:spcAft>
                          <a:spcPts val="0"/>
                        </a:spcAft>
                        <a:buNone/>
                      </a:pPr>
                      <a:r>
                        <a:rPr b="1" lang="en" sz="1600" u="none" cap="none" strike="noStrike">
                          <a:latin typeface="Prompt ExtraLight"/>
                          <a:ea typeface="Prompt ExtraLight"/>
                          <a:cs typeface="Prompt ExtraLight"/>
                          <a:sym typeface="Prompt ExtraLight"/>
                        </a:rPr>
                        <a:t>$892,867.27</a:t>
                      </a:r>
                      <a:endParaRPr b="1" sz="1600" u="none" cap="none" strike="noStrike">
                        <a:latin typeface="Prompt ExtraLight"/>
                        <a:ea typeface="Prompt ExtraLight"/>
                        <a:cs typeface="Prompt ExtraLight"/>
                        <a:sym typeface="Prompt ExtraLight"/>
                      </a:endParaRPr>
                    </a:p>
                  </a:txBody>
                  <a:tcPr marT="0" marB="0" marR="51425" marL="51425" anchor="ctr"/>
                </a:tc>
                <a:tc hMerge="1"/>
                <a:tc hMerge="1"/>
              </a:tr>
            </a:tbl>
          </a:graphicData>
        </a:graphic>
      </p:graphicFrame>
      <p:sp>
        <p:nvSpPr>
          <p:cNvPr id="478" name="Google Shape;478;p31"/>
          <p:cNvSpPr txBox="1"/>
          <p:nvPr>
            <p:ph idx="3" type="body"/>
          </p:nvPr>
        </p:nvSpPr>
        <p:spPr>
          <a:xfrm>
            <a:off x="274845" y="3352420"/>
            <a:ext cx="4654963" cy="426557"/>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1800"/>
              <a:buNone/>
            </a:pPr>
            <a:r>
              <a:rPr lang="en">
                <a:solidFill>
                  <a:srgbClr val="593470"/>
                </a:solidFill>
              </a:rPr>
              <a:t>Erogación IPEJAL mensual Propuesta 2</a:t>
            </a:r>
            <a:endParaRPr>
              <a:solidFill>
                <a:srgbClr val="593470"/>
              </a:solidFill>
            </a:endParaRPr>
          </a:p>
        </p:txBody>
      </p:sp>
      <p:graphicFrame>
        <p:nvGraphicFramePr>
          <p:cNvPr id="479" name="Google Shape;479;p31"/>
          <p:cNvGraphicFramePr/>
          <p:nvPr/>
        </p:nvGraphicFramePr>
        <p:xfrm>
          <a:off x="262842" y="3850256"/>
          <a:ext cx="3000000" cy="3000000"/>
        </p:xfrm>
        <a:graphic>
          <a:graphicData uri="http://schemas.openxmlformats.org/drawingml/2006/table">
            <a:tbl>
              <a:tblPr bandRow="1" firstCol="1" firstRow="1">
                <a:noFill/>
                <a:tableStyleId>{9EB5BEE8-34D4-442E-99CC-EED8F27D1610}</a:tableStyleId>
              </a:tblPr>
              <a:tblGrid>
                <a:gridCol w="1194900"/>
                <a:gridCol w="1350200"/>
                <a:gridCol w="1255275"/>
                <a:gridCol w="1255275"/>
                <a:gridCol w="1188325"/>
              </a:tblGrid>
              <a:tr h="554425">
                <a:tc rowSpan="2">
                  <a:txBody>
                    <a:bodyPr/>
                    <a:lstStyle/>
                    <a:p>
                      <a:pPr indent="0" lvl="0" marL="0" marR="0" rtl="0" algn="ctr">
                        <a:lnSpc>
                          <a:spcPct val="150000"/>
                        </a:lnSpc>
                        <a:spcBef>
                          <a:spcPts val="0"/>
                        </a:spcBef>
                        <a:spcAft>
                          <a:spcPts val="0"/>
                        </a:spcAft>
                        <a:buNone/>
                      </a:pPr>
                      <a:r>
                        <a:rPr b="1" lang="en" sz="1600" u="none" cap="none" strike="noStrike">
                          <a:solidFill>
                            <a:schemeClr val="lt1"/>
                          </a:solidFill>
                        </a:rPr>
                        <a:t>Aportación Mensual</a:t>
                      </a:r>
                      <a:endParaRPr sz="1600" u="none" cap="none" strike="noStrike">
                        <a:solidFill>
                          <a:schemeClr val="lt1"/>
                        </a:solidFill>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solidFill>
                            <a:schemeClr val="lt1"/>
                          </a:solidFill>
                        </a:rPr>
                        <a:t>Vales de Despensa</a:t>
                      </a:r>
                      <a:endParaRPr sz="1600" u="none" cap="none" strike="noStrike">
                        <a:solidFill>
                          <a:schemeClr val="lt1"/>
                        </a:solidFill>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solidFill>
                            <a:schemeClr val="lt1"/>
                          </a:solidFill>
                        </a:rPr>
                        <a:t>Aportación IPEJAL</a:t>
                      </a:r>
                      <a:endParaRPr sz="1600" u="none" cap="none" strike="noStrike">
                        <a:solidFill>
                          <a:schemeClr val="lt1"/>
                        </a:solidFill>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solidFill>
                            <a:schemeClr val="lt1"/>
                          </a:solidFill>
                        </a:rPr>
                        <a:t>Vivienda</a:t>
                      </a:r>
                      <a:endParaRPr sz="1600" u="none" cap="none" strike="noStrike">
                        <a:solidFill>
                          <a:schemeClr val="lt1"/>
                        </a:solidFill>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600" u="none" cap="none" strike="noStrike">
                          <a:solidFill>
                            <a:schemeClr val="lt1"/>
                          </a:solidFill>
                        </a:rPr>
                        <a:t>Sedar</a:t>
                      </a:r>
                      <a:endParaRPr sz="1600" u="none" cap="none" strike="noStrike">
                        <a:solidFill>
                          <a:schemeClr val="lt1"/>
                        </a:solidFill>
                        <a:latin typeface="Prompt ExtraLight"/>
                        <a:ea typeface="Prompt ExtraLight"/>
                        <a:cs typeface="Prompt ExtraLight"/>
                        <a:sym typeface="Prompt ExtraLight"/>
                      </a:endParaRPr>
                    </a:p>
                  </a:txBody>
                  <a:tcPr marT="0" marB="0" marR="51425" marL="51425" anchor="ctr"/>
                </a:tc>
              </a:tr>
              <a:tr h="623725">
                <a:tc vMerge="1"/>
                <a:tc>
                  <a:txBody>
                    <a:bodyPr/>
                    <a:lstStyle/>
                    <a:p>
                      <a:pPr indent="0" lvl="0" marL="0" marR="0" rtl="0" algn="ctr">
                        <a:lnSpc>
                          <a:spcPct val="150000"/>
                        </a:lnSpc>
                        <a:spcBef>
                          <a:spcPts val="0"/>
                        </a:spcBef>
                        <a:spcAft>
                          <a:spcPts val="0"/>
                        </a:spcAft>
                        <a:buNone/>
                      </a:pPr>
                      <a:r>
                        <a:rPr b="1" lang="en" sz="1400" u="none" cap="none" strike="noStrike"/>
                        <a:t>$250,231.50</a:t>
                      </a:r>
                      <a:endParaRPr b="1" sz="14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400" u="none" cap="none" strike="noStrike"/>
                        <a:t>$ 694,452.32</a:t>
                      </a:r>
                      <a:endParaRPr b="1" sz="14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400" u="none" cap="none" strike="noStrike"/>
                        <a:t>$ 119,048.97</a:t>
                      </a:r>
                      <a:endParaRPr b="1" sz="14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400" u="none" cap="none" strike="noStrike"/>
                        <a:t>$ 79,365.98</a:t>
                      </a:r>
                      <a:endParaRPr b="1" sz="1400" u="none" cap="none" strike="noStrike">
                        <a:latin typeface="Prompt ExtraLight"/>
                        <a:ea typeface="Prompt ExtraLight"/>
                        <a:cs typeface="Prompt ExtraLight"/>
                        <a:sym typeface="Prompt ExtraLight"/>
                      </a:endParaRPr>
                    </a:p>
                  </a:txBody>
                  <a:tcPr marT="0" marB="0" marR="51425" marL="51425" anchor="ctr"/>
                </a:tc>
              </a:tr>
              <a:tr h="326925">
                <a:tc>
                  <a:txBody>
                    <a:bodyPr/>
                    <a:lstStyle/>
                    <a:p>
                      <a:pPr indent="0" lvl="0" marL="0" marR="0" rtl="0" algn="ctr">
                        <a:lnSpc>
                          <a:spcPct val="150000"/>
                        </a:lnSpc>
                        <a:spcBef>
                          <a:spcPts val="0"/>
                        </a:spcBef>
                        <a:spcAft>
                          <a:spcPts val="0"/>
                        </a:spcAft>
                        <a:buNone/>
                      </a:pPr>
                      <a:r>
                        <a:rPr b="1" lang="en" sz="1600" u="none" cap="none" strike="noStrike"/>
                        <a:t>TOTAL</a:t>
                      </a:r>
                      <a:endParaRPr sz="1600" u="none" cap="none" strike="noStrike">
                        <a:latin typeface="Prompt ExtraLight"/>
                        <a:ea typeface="Prompt ExtraLight"/>
                        <a:cs typeface="Prompt ExtraLight"/>
                        <a:sym typeface="Prompt ExtraLight"/>
                      </a:endParaRPr>
                    </a:p>
                  </a:txBody>
                  <a:tcPr marT="0" marB="0" marR="51425" marL="51425" anchor="ctr"/>
                </a:tc>
                <a:tc gridSpan="4">
                  <a:txBody>
                    <a:bodyPr/>
                    <a:lstStyle/>
                    <a:p>
                      <a:pPr indent="0" lvl="0" marL="0" marR="0" rtl="0" algn="ctr">
                        <a:lnSpc>
                          <a:spcPct val="107000"/>
                        </a:lnSpc>
                        <a:spcBef>
                          <a:spcPts val="0"/>
                        </a:spcBef>
                        <a:spcAft>
                          <a:spcPts val="0"/>
                        </a:spcAft>
                        <a:buNone/>
                      </a:pPr>
                      <a:r>
                        <a:rPr b="1" lang="en" sz="1600" u="none" cap="none" strike="noStrike">
                          <a:solidFill>
                            <a:srgbClr val="000000"/>
                          </a:solidFill>
                        </a:rPr>
                        <a:t>$ 1,143,098.78</a:t>
                      </a:r>
                      <a:endParaRPr sz="1600" u="none" cap="none" strike="noStrike">
                        <a:latin typeface="Prompt ExtraLight"/>
                        <a:ea typeface="Prompt ExtraLight"/>
                        <a:cs typeface="Prompt ExtraLight"/>
                        <a:sym typeface="Prompt ExtraLight"/>
                      </a:endParaRPr>
                    </a:p>
                  </a:txBody>
                  <a:tcPr marT="0" marB="0" marR="51425" marL="51425" anchor="ctr"/>
                </a:tc>
                <a:tc hMerge="1"/>
                <a:tc hMerge="1"/>
                <a:tc hMerge="1"/>
              </a:tr>
            </a:tbl>
          </a:graphicData>
        </a:graphic>
      </p:graphicFrame>
      <p:sp>
        <p:nvSpPr>
          <p:cNvPr id="480" name="Google Shape;480;p31"/>
          <p:cNvSpPr txBox="1"/>
          <p:nvPr/>
        </p:nvSpPr>
        <p:spPr>
          <a:xfrm>
            <a:off x="224184" y="6215876"/>
            <a:ext cx="869562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200">
                <a:solidFill>
                  <a:schemeClr val="dk1"/>
                </a:solidFill>
                <a:latin typeface="Prompt ExtraLight"/>
                <a:ea typeface="Prompt ExtraLight"/>
                <a:cs typeface="Prompt ExtraLight"/>
                <a:sym typeface="Prompt ExtraLight"/>
              </a:rPr>
              <a:t>La diferencia mensual es de </a:t>
            </a:r>
            <a:r>
              <a:rPr b="1" lang="en" sz="1200">
                <a:solidFill>
                  <a:schemeClr val="dk1"/>
                </a:solidFill>
                <a:latin typeface="Prompt ExtraLight"/>
                <a:ea typeface="Prompt ExtraLight"/>
                <a:cs typeface="Prompt ExtraLight"/>
                <a:sym typeface="Prompt ExtraLight"/>
              </a:rPr>
              <a:t>$250,231.51 </a:t>
            </a:r>
            <a:r>
              <a:rPr i="1" lang="en" sz="1200">
                <a:solidFill>
                  <a:schemeClr val="dk1"/>
                </a:solidFill>
                <a:latin typeface="Prompt ExtraLight"/>
                <a:ea typeface="Prompt ExtraLight"/>
                <a:cs typeface="Prompt ExtraLight"/>
                <a:sym typeface="Prompt ExtraLight"/>
              </a:rPr>
              <a:t>(Doscientos cincuenta mil doscientos treinta y un pesos M.N. 51/100</a:t>
            </a:r>
            <a:r>
              <a:rPr lang="en" sz="1200">
                <a:solidFill>
                  <a:schemeClr val="dk1"/>
                </a:solidFill>
                <a:latin typeface="Prompt ExtraLight"/>
                <a:ea typeface="Prompt ExtraLight"/>
                <a:cs typeface="Prompt ExtraLight"/>
                <a:sym typeface="Prompt ExtraLight"/>
              </a:rPr>
              <a:t>)</a:t>
            </a:r>
            <a:endParaRPr b="1" sz="1200">
              <a:solidFill>
                <a:schemeClr val="dk1"/>
              </a:solidFill>
              <a:latin typeface="Prompt ExtraLight"/>
              <a:ea typeface="Prompt ExtraLight"/>
              <a:cs typeface="Prompt ExtraLight"/>
              <a:sym typeface="Prompt ExtraLight"/>
            </a:endParaRPr>
          </a:p>
        </p:txBody>
      </p:sp>
      <p:sp>
        <p:nvSpPr>
          <p:cNvPr id="481" name="Google Shape;481;p31"/>
          <p:cNvSpPr txBox="1"/>
          <p:nvPr/>
        </p:nvSpPr>
        <p:spPr>
          <a:xfrm>
            <a:off x="6506818" y="1814428"/>
            <a:ext cx="2233346" cy="95410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 sz="1400">
                <a:solidFill>
                  <a:schemeClr val="dk1"/>
                </a:solidFill>
                <a:latin typeface="Prompt ExtraLight"/>
                <a:ea typeface="Prompt ExtraLight"/>
                <a:cs typeface="Prompt ExtraLight"/>
                <a:sym typeface="Prompt ExtraLight"/>
              </a:rPr>
              <a:t>La adecuación del 01 de octubre 31 de diciembre 2021 da un total de </a:t>
            </a:r>
            <a:r>
              <a:rPr b="1" lang="en" sz="1400">
                <a:solidFill>
                  <a:schemeClr val="dk1"/>
                </a:solidFill>
                <a:latin typeface="Prompt ExtraLight"/>
                <a:ea typeface="Prompt ExtraLight"/>
                <a:cs typeface="Prompt ExtraLight"/>
                <a:sym typeface="Prompt ExtraLight"/>
              </a:rPr>
              <a:t>$2,678,601.83.</a:t>
            </a:r>
            <a:endParaRPr/>
          </a:p>
        </p:txBody>
      </p:sp>
      <p:sp>
        <p:nvSpPr>
          <p:cNvPr id="482" name="Google Shape;482;p31"/>
          <p:cNvSpPr txBox="1"/>
          <p:nvPr/>
        </p:nvSpPr>
        <p:spPr>
          <a:xfrm>
            <a:off x="6506818" y="4111029"/>
            <a:ext cx="2233346" cy="95410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 sz="1400">
                <a:solidFill>
                  <a:schemeClr val="dk1"/>
                </a:solidFill>
                <a:latin typeface="Prompt ExtraLight"/>
                <a:ea typeface="Prompt ExtraLight"/>
                <a:cs typeface="Prompt ExtraLight"/>
                <a:sym typeface="Prompt ExtraLight"/>
              </a:rPr>
              <a:t>La adecuación del 01 de octubre 31 de diciembre 2021 da un total de </a:t>
            </a:r>
            <a:r>
              <a:rPr b="1" lang="en" sz="1400">
                <a:solidFill>
                  <a:schemeClr val="dk1"/>
                </a:solidFill>
                <a:latin typeface="Prompt ExtraLight"/>
                <a:ea typeface="Prompt ExtraLight"/>
                <a:cs typeface="Prompt ExtraLight"/>
                <a:sym typeface="Prompt ExtraLight"/>
              </a:rPr>
              <a:t>$3,429,296.33</a:t>
            </a:r>
            <a:endParaRPr/>
          </a:p>
        </p:txBody>
      </p:sp>
      <p:sp>
        <p:nvSpPr>
          <p:cNvPr id="483" name="Google Shape;483;p31"/>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84" name="Google Shape;484;p31"/>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32"/>
          <p:cNvSpPr txBox="1"/>
          <p:nvPr>
            <p:ph type="title"/>
          </p:nvPr>
        </p:nvSpPr>
        <p:spPr>
          <a:xfrm>
            <a:off x="1709530" y="5556"/>
            <a:ext cx="6805820" cy="525497"/>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Arial"/>
              <a:buNone/>
            </a:pPr>
            <a:r>
              <a:rPr b="1" lang="en" sz="2400"/>
              <a:t>Presentación de Propuestas</a:t>
            </a:r>
            <a:endParaRPr b="1" sz="2400"/>
          </a:p>
        </p:txBody>
      </p:sp>
      <p:sp>
        <p:nvSpPr>
          <p:cNvPr id="490" name="Google Shape;490;p32"/>
          <p:cNvSpPr txBox="1"/>
          <p:nvPr>
            <p:ph idx="1" type="body"/>
          </p:nvPr>
        </p:nvSpPr>
        <p:spPr>
          <a:xfrm>
            <a:off x="153401" y="878228"/>
            <a:ext cx="4361449" cy="426557"/>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1800"/>
              <a:buNone/>
            </a:pPr>
            <a:r>
              <a:rPr lang="en">
                <a:solidFill>
                  <a:srgbClr val="593470"/>
                </a:solidFill>
              </a:rPr>
              <a:t>Erogación IPEJAL Anual Propuesta 1</a:t>
            </a:r>
            <a:endParaRPr>
              <a:solidFill>
                <a:srgbClr val="593470"/>
              </a:solidFill>
            </a:endParaRPr>
          </a:p>
        </p:txBody>
      </p:sp>
      <p:sp>
        <p:nvSpPr>
          <p:cNvPr id="491" name="Google Shape;491;p32"/>
          <p:cNvSpPr txBox="1"/>
          <p:nvPr>
            <p:ph idx="3" type="body"/>
          </p:nvPr>
        </p:nvSpPr>
        <p:spPr>
          <a:xfrm>
            <a:off x="272777" y="3363401"/>
            <a:ext cx="4242074" cy="426557"/>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SzPts val="1800"/>
              <a:buNone/>
            </a:pPr>
            <a:r>
              <a:rPr lang="en">
                <a:solidFill>
                  <a:srgbClr val="593470"/>
                </a:solidFill>
              </a:rPr>
              <a:t>Erogación IPEJAL Anual Propuesta 2</a:t>
            </a:r>
            <a:endParaRPr>
              <a:solidFill>
                <a:srgbClr val="593470"/>
              </a:solidFill>
            </a:endParaRPr>
          </a:p>
        </p:txBody>
      </p:sp>
      <p:sp>
        <p:nvSpPr>
          <p:cNvPr id="492" name="Google Shape;492;p32"/>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600"/>
              <a:buNone/>
            </a:pPr>
            <a:r>
              <a:t/>
            </a:r>
            <a:endParaRPr i="1" sz="1600"/>
          </a:p>
          <a:p>
            <a:pPr indent="-126993" lvl="0" marL="228594" rtl="0" algn="l">
              <a:lnSpc>
                <a:spcPct val="90000"/>
              </a:lnSpc>
              <a:spcBef>
                <a:spcPts val="1000"/>
              </a:spcBef>
              <a:spcAft>
                <a:spcPts val="0"/>
              </a:spcAft>
              <a:buSzPts val="1600"/>
              <a:buNone/>
            </a:pPr>
            <a:r>
              <a:t/>
            </a:r>
            <a:endParaRPr sz="1600"/>
          </a:p>
        </p:txBody>
      </p:sp>
      <p:sp>
        <p:nvSpPr>
          <p:cNvPr id="493" name="Google Shape;493;p32"/>
          <p:cNvSpPr txBox="1"/>
          <p:nvPr/>
        </p:nvSpPr>
        <p:spPr>
          <a:xfrm>
            <a:off x="-80515" y="6026302"/>
            <a:ext cx="8775609" cy="454612"/>
          </a:xfrm>
          <a:prstGeom prst="rect">
            <a:avLst/>
          </a:prstGeom>
          <a:noFill/>
          <a:ln>
            <a:noFill/>
          </a:ln>
        </p:spPr>
        <p:txBody>
          <a:bodyPr anchorCtr="0" anchor="t" bIns="45700" lIns="91425" spcFirstLastPara="1" rIns="91425" wrap="square" tIns="45700">
            <a:spAutoFit/>
          </a:bodyPr>
          <a:lstStyle/>
          <a:p>
            <a:pPr indent="0" lvl="0" marL="342900" marR="0" rtl="0" algn="l">
              <a:lnSpc>
                <a:spcPct val="107000"/>
              </a:lnSpc>
              <a:spcBef>
                <a:spcPts val="0"/>
              </a:spcBef>
              <a:spcAft>
                <a:spcPts val="0"/>
              </a:spcAft>
              <a:buNone/>
            </a:pPr>
            <a:r>
              <a:rPr lang="en" sz="1100">
                <a:solidFill>
                  <a:schemeClr val="dk1"/>
                </a:solidFill>
                <a:latin typeface="Prompt ExtraLight"/>
                <a:ea typeface="Prompt ExtraLight"/>
                <a:cs typeface="Prompt ExtraLight"/>
                <a:sym typeface="Prompt ExtraLight"/>
              </a:rPr>
              <a:t>La diferencia anual es </a:t>
            </a:r>
            <a:r>
              <a:rPr b="1" lang="en" sz="1100">
                <a:solidFill>
                  <a:schemeClr val="dk1"/>
                </a:solidFill>
                <a:latin typeface="Prompt ExtraLight"/>
                <a:ea typeface="Prompt ExtraLight"/>
                <a:cs typeface="Prompt ExtraLight"/>
                <a:sym typeface="Prompt ExtraLight"/>
              </a:rPr>
              <a:t>$ 3,002,778.00 </a:t>
            </a:r>
            <a:r>
              <a:rPr lang="en" sz="1100">
                <a:solidFill>
                  <a:schemeClr val="dk1"/>
                </a:solidFill>
                <a:latin typeface="Prompt ExtraLight"/>
                <a:ea typeface="Prompt ExtraLight"/>
                <a:cs typeface="Prompt ExtraLight"/>
                <a:sym typeface="Prompt ExtraLight"/>
              </a:rPr>
              <a:t>(</a:t>
            </a:r>
            <a:r>
              <a:rPr i="1" lang="en" sz="1100">
                <a:solidFill>
                  <a:schemeClr val="dk1"/>
                </a:solidFill>
                <a:latin typeface="Prompt ExtraLight"/>
                <a:ea typeface="Prompt ExtraLight"/>
                <a:cs typeface="Prompt ExtraLight"/>
                <a:sym typeface="Prompt ExtraLight"/>
              </a:rPr>
              <a:t>Tres millones dos mil setecientos setenta y ocho pesos 00/100</a:t>
            </a:r>
            <a:r>
              <a:rPr lang="en" sz="1100">
                <a:solidFill>
                  <a:schemeClr val="dk1"/>
                </a:solidFill>
                <a:latin typeface="Prompt ExtraLight"/>
                <a:ea typeface="Prompt ExtraLight"/>
                <a:cs typeface="Prompt ExtraLight"/>
                <a:sym typeface="Prompt ExtraLight"/>
              </a:rPr>
              <a:t>)</a:t>
            </a:r>
            <a:r>
              <a:rPr b="1" lang="en" sz="1100">
                <a:solidFill>
                  <a:schemeClr val="dk1"/>
                </a:solidFill>
                <a:latin typeface="Prompt ExtraLight"/>
                <a:ea typeface="Prompt ExtraLight"/>
                <a:cs typeface="Prompt ExtraLight"/>
                <a:sym typeface="Prompt ExtraLight"/>
              </a:rPr>
              <a:t> </a:t>
            </a:r>
            <a:r>
              <a:rPr lang="en" sz="1100">
                <a:solidFill>
                  <a:schemeClr val="dk1"/>
                </a:solidFill>
                <a:latin typeface="Prompt ExtraLight"/>
                <a:ea typeface="Prompt ExtraLight"/>
                <a:cs typeface="Prompt ExtraLight"/>
                <a:sym typeface="Prompt ExtraLight"/>
              </a:rPr>
              <a:t>respecto de los vales de despensa.</a:t>
            </a:r>
            <a:endParaRPr/>
          </a:p>
        </p:txBody>
      </p:sp>
      <p:graphicFrame>
        <p:nvGraphicFramePr>
          <p:cNvPr id="494" name="Google Shape;494;p32"/>
          <p:cNvGraphicFramePr/>
          <p:nvPr/>
        </p:nvGraphicFramePr>
        <p:xfrm>
          <a:off x="368391" y="1428378"/>
          <a:ext cx="3000000" cy="3000000"/>
        </p:xfrm>
        <a:graphic>
          <a:graphicData uri="http://schemas.openxmlformats.org/drawingml/2006/table">
            <a:tbl>
              <a:tblPr bandRow="1" firstCol="1" firstRow="1">
                <a:noFill/>
                <a:tableStyleId>{821F60D7-C807-4D1F-8AD7-CFEC9EE4D0F5}</a:tableStyleId>
              </a:tblPr>
              <a:tblGrid>
                <a:gridCol w="2048550"/>
                <a:gridCol w="2049500"/>
                <a:gridCol w="2049500"/>
                <a:gridCol w="2049500"/>
              </a:tblGrid>
              <a:tr h="515925">
                <a:tc rowSpan="2">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Aportación Anual</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Aportación IPEJAL</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Vivienda</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Sedar</a:t>
                      </a:r>
                      <a:endParaRPr sz="1800" u="none" cap="none" strike="noStrike">
                        <a:latin typeface="Prompt ExtraLight"/>
                        <a:ea typeface="Prompt ExtraLight"/>
                        <a:cs typeface="Prompt ExtraLight"/>
                        <a:sym typeface="Prompt ExtraLight"/>
                      </a:endParaRPr>
                    </a:p>
                  </a:txBody>
                  <a:tcPr marT="0" marB="0" marR="51425" marL="51425" anchor="ctr"/>
                </a:tc>
              </a:tr>
              <a:tr h="575425">
                <a:tc vMerge="1"/>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$ 8,333,427.90</a:t>
                      </a:r>
                      <a:endParaRPr b="1"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$ 1,428,587.64</a:t>
                      </a:r>
                      <a:endParaRPr b="1"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$ 952,391.76</a:t>
                      </a:r>
                      <a:endParaRPr b="1" sz="1800" u="none" cap="none" strike="noStrike">
                        <a:latin typeface="Prompt ExtraLight"/>
                        <a:ea typeface="Prompt ExtraLight"/>
                        <a:cs typeface="Prompt ExtraLight"/>
                        <a:sym typeface="Prompt ExtraLight"/>
                      </a:endParaRPr>
                    </a:p>
                  </a:txBody>
                  <a:tcPr marT="0" marB="0" marR="51425" marL="51425" anchor="ctr"/>
                </a:tc>
              </a:tr>
              <a:tr h="301800">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TOTAL</a:t>
                      </a:r>
                      <a:endParaRPr sz="1800" u="none" cap="none" strike="noStrike">
                        <a:latin typeface="Prompt ExtraLight"/>
                        <a:ea typeface="Prompt ExtraLight"/>
                        <a:cs typeface="Prompt ExtraLight"/>
                        <a:sym typeface="Prompt ExtraLight"/>
                      </a:endParaRPr>
                    </a:p>
                  </a:txBody>
                  <a:tcPr marT="0" marB="0" marR="51425" marL="51425" anchor="ctr"/>
                </a:tc>
                <a:tc gridSpan="3">
                  <a:txBody>
                    <a:bodyPr/>
                    <a:lstStyle/>
                    <a:p>
                      <a:pPr indent="0" lvl="0" marL="0" marR="0" rtl="0" algn="ctr">
                        <a:lnSpc>
                          <a:spcPct val="107000"/>
                        </a:lnSpc>
                        <a:spcBef>
                          <a:spcPts val="0"/>
                        </a:spcBef>
                        <a:spcAft>
                          <a:spcPts val="0"/>
                        </a:spcAft>
                        <a:buNone/>
                      </a:pPr>
                      <a:r>
                        <a:rPr b="1" lang="en" sz="1800" u="none" cap="none" strike="noStrike">
                          <a:latin typeface="Prompt ExtraLight"/>
                          <a:ea typeface="Prompt ExtraLight"/>
                          <a:cs typeface="Prompt ExtraLight"/>
                          <a:sym typeface="Prompt ExtraLight"/>
                        </a:rPr>
                        <a:t>$ 10,714,407.30 </a:t>
                      </a:r>
                      <a:endParaRPr b="1" sz="1800" u="none" cap="none" strike="noStrike">
                        <a:latin typeface="Prompt ExtraLight"/>
                        <a:ea typeface="Prompt ExtraLight"/>
                        <a:cs typeface="Prompt ExtraLight"/>
                        <a:sym typeface="Prompt ExtraLight"/>
                      </a:endParaRPr>
                    </a:p>
                  </a:txBody>
                  <a:tcPr marT="0" marB="0" marR="51425" marL="51425" anchor="ctr"/>
                </a:tc>
                <a:tc hMerge="1"/>
                <a:tc hMerge="1"/>
              </a:tr>
            </a:tbl>
          </a:graphicData>
        </a:graphic>
      </p:graphicFrame>
      <p:graphicFrame>
        <p:nvGraphicFramePr>
          <p:cNvPr id="495" name="Google Shape;495;p32"/>
          <p:cNvGraphicFramePr/>
          <p:nvPr/>
        </p:nvGraphicFramePr>
        <p:xfrm>
          <a:off x="272777" y="3943399"/>
          <a:ext cx="3000000" cy="3000000"/>
        </p:xfrm>
        <a:graphic>
          <a:graphicData uri="http://schemas.openxmlformats.org/drawingml/2006/table">
            <a:tbl>
              <a:tblPr bandRow="1" firstCol="1" firstRow="1">
                <a:noFill/>
                <a:tableStyleId>{194F22C9-600F-4CA0-9B1A-828BED9CDAE0}</a:tableStyleId>
              </a:tblPr>
              <a:tblGrid>
                <a:gridCol w="1755875"/>
                <a:gridCol w="1708850"/>
                <a:gridCol w="1708850"/>
                <a:gridCol w="1708850"/>
                <a:gridCol w="1617700"/>
              </a:tblGrid>
              <a:tr h="719500">
                <a:tc rowSpan="2">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Aportación Anual</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Vales de Despensa</a:t>
                      </a:r>
                      <a:endParaRPr sz="1800" u="none" cap="none" strike="noStrike">
                        <a:latin typeface="Prompt ExtraLight"/>
                        <a:ea typeface="Prompt ExtraLight"/>
                        <a:cs typeface="Prompt ExtraLight"/>
                        <a:sym typeface="Prompt ExtraLight"/>
                      </a:endParaRPr>
                    </a:p>
                  </a:txBody>
                  <a:tcPr marT="0" marB="0" marR="51425" marL="51425"/>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Aportación IPEJAL</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Vivienda</a:t>
                      </a:r>
                      <a:endParaRPr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Sedar</a:t>
                      </a:r>
                      <a:endParaRPr sz="1800" u="none" cap="none" strike="noStrike">
                        <a:latin typeface="Prompt ExtraLight"/>
                        <a:ea typeface="Prompt ExtraLight"/>
                        <a:cs typeface="Prompt ExtraLight"/>
                        <a:sym typeface="Prompt ExtraLight"/>
                      </a:endParaRPr>
                    </a:p>
                  </a:txBody>
                  <a:tcPr marT="0" marB="0" marR="51425" marL="51425" anchor="ctr"/>
                </a:tc>
              </a:tr>
              <a:tr h="336825">
                <a:tc vMerge="1"/>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$3,002,778.00 </a:t>
                      </a:r>
                      <a:endParaRPr b="1"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$ 8,333,427.90 </a:t>
                      </a:r>
                      <a:endParaRPr b="1"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$1,428,587.64 </a:t>
                      </a:r>
                      <a:endParaRPr b="1" sz="1800" u="none" cap="none" strike="noStrike">
                        <a:latin typeface="Prompt ExtraLight"/>
                        <a:ea typeface="Prompt ExtraLight"/>
                        <a:cs typeface="Prompt ExtraLight"/>
                        <a:sym typeface="Prompt ExtraLight"/>
                      </a:endParaRPr>
                    </a:p>
                  </a:txBody>
                  <a:tcPr marT="0" marB="0" marR="51425" marL="51425" anchor="ctr"/>
                </a:tc>
                <a:tc>
                  <a:txBody>
                    <a:bodyPr/>
                    <a:lstStyle/>
                    <a:p>
                      <a:pPr indent="0" lvl="0" marL="0" marR="0" rtl="0" algn="ctr">
                        <a:lnSpc>
                          <a:spcPct val="150000"/>
                        </a:lnSpc>
                        <a:spcBef>
                          <a:spcPts val="0"/>
                        </a:spcBef>
                        <a:spcAft>
                          <a:spcPts val="0"/>
                        </a:spcAft>
                        <a:buNone/>
                      </a:pPr>
                      <a:r>
                        <a:rPr b="1" lang="en" sz="1800" u="none" cap="none" strike="noStrike">
                          <a:latin typeface="Prompt ExtraLight"/>
                          <a:ea typeface="Prompt ExtraLight"/>
                          <a:cs typeface="Prompt ExtraLight"/>
                          <a:sym typeface="Prompt ExtraLight"/>
                        </a:rPr>
                        <a:t> $952,391.76 </a:t>
                      </a:r>
                      <a:endParaRPr b="1" sz="1800" u="none" cap="none" strike="noStrike">
                        <a:latin typeface="Prompt ExtraLight"/>
                        <a:ea typeface="Prompt ExtraLight"/>
                        <a:cs typeface="Prompt ExtraLight"/>
                        <a:sym typeface="Prompt ExtraLight"/>
                      </a:endParaRPr>
                    </a:p>
                  </a:txBody>
                  <a:tcPr marT="0" marB="0" marR="51425" marL="51425" anchor="ctr"/>
                </a:tc>
              </a:tr>
              <a:tr h="336825">
                <a:tc>
                  <a:txBody>
                    <a:bodyPr/>
                    <a:lstStyle/>
                    <a:p>
                      <a:pPr indent="0" lvl="0" marL="0" marR="0" rtl="0" algn="ctr">
                        <a:lnSpc>
                          <a:spcPct val="150000"/>
                        </a:lnSpc>
                        <a:spcBef>
                          <a:spcPts val="0"/>
                        </a:spcBef>
                        <a:spcAft>
                          <a:spcPts val="0"/>
                        </a:spcAft>
                        <a:buNone/>
                      </a:pPr>
                      <a:r>
                        <a:rPr lang="en" sz="1800" u="none" cap="none" strike="noStrike">
                          <a:latin typeface="Prompt ExtraLight"/>
                          <a:ea typeface="Prompt ExtraLight"/>
                          <a:cs typeface="Prompt ExtraLight"/>
                          <a:sym typeface="Prompt ExtraLight"/>
                        </a:rPr>
                        <a:t>TOTAL</a:t>
                      </a:r>
                      <a:endParaRPr sz="1800" u="none" cap="none" strike="noStrike">
                        <a:latin typeface="Prompt ExtraLight"/>
                        <a:ea typeface="Prompt ExtraLight"/>
                        <a:cs typeface="Prompt ExtraLight"/>
                        <a:sym typeface="Prompt ExtraLight"/>
                      </a:endParaRPr>
                    </a:p>
                  </a:txBody>
                  <a:tcPr marT="0" marB="0" marR="51425" marL="51425" anchor="ctr"/>
                </a:tc>
                <a:tc gridSpan="4">
                  <a:txBody>
                    <a:bodyPr/>
                    <a:lstStyle/>
                    <a:p>
                      <a:pPr indent="0" lvl="0" marL="0" marR="0" rtl="0" algn="ctr">
                        <a:lnSpc>
                          <a:spcPct val="107000"/>
                        </a:lnSpc>
                        <a:spcBef>
                          <a:spcPts val="0"/>
                        </a:spcBef>
                        <a:spcAft>
                          <a:spcPts val="0"/>
                        </a:spcAft>
                        <a:buNone/>
                      </a:pPr>
                      <a:r>
                        <a:rPr b="1" lang="en" sz="1800" u="none" cap="none" strike="noStrike">
                          <a:latin typeface="Prompt ExtraLight"/>
                          <a:ea typeface="Prompt ExtraLight"/>
                          <a:cs typeface="Prompt ExtraLight"/>
                          <a:sym typeface="Prompt ExtraLight"/>
                        </a:rPr>
                        <a:t>$13,717,185.30</a:t>
                      </a:r>
                      <a:endParaRPr b="1" sz="1800" u="none" cap="none" strike="noStrike">
                        <a:latin typeface="Prompt ExtraLight"/>
                        <a:ea typeface="Prompt ExtraLight"/>
                        <a:cs typeface="Prompt ExtraLight"/>
                        <a:sym typeface="Prompt ExtraLight"/>
                      </a:endParaRPr>
                    </a:p>
                  </a:txBody>
                  <a:tcPr marT="0" marB="0" marR="51425" marL="51425"/>
                </a:tc>
                <a:tc hMerge="1"/>
                <a:tc hMerge="1"/>
                <a:tc hMerge="1"/>
              </a:tr>
            </a:tbl>
          </a:graphicData>
        </a:graphic>
      </p:graphicFrame>
      <p:sp>
        <p:nvSpPr>
          <p:cNvPr id="496" name="Google Shape;496;p32"/>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497" name="Google Shape;497;p32"/>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33"/>
          <p:cNvSpPr txBox="1"/>
          <p:nvPr>
            <p:ph type="title"/>
          </p:nvPr>
        </p:nvSpPr>
        <p:spPr>
          <a:xfrm>
            <a:off x="1656521" y="1"/>
            <a:ext cx="6860019" cy="61571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Font typeface="Arial"/>
              <a:buNone/>
            </a:pPr>
            <a:r>
              <a:rPr b="1" lang="en" sz="2400"/>
              <a:t>Presentación de Propuestas</a:t>
            </a:r>
            <a:endParaRPr b="1" sz="2400"/>
          </a:p>
        </p:txBody>
      </p:sp>
      <p:sp>
        <p:nvSpPr>
          <p:cNvPr id="503" name="Google Shape;503;p33"/>
          <p:cNvSpPr txBox="1"/>
          <p:nvPr>
            <p:ph idx="1" type="body"/>
          </p:nvPr>
        </p:nvSpPr>
        <p:spPr>
          <a:xfrm>
            <a:off x="494938" y="1055295"/>
            <a:ext cx="4792678" cy="426557"/>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SzPts val="1800"/>
              <a:buNone/>
            </a:pPr>
            <a:r>
              <a:rPr lang="en">
                <a:solidFill>
                  <a:srgbClr val="593470"/>
                </a:solidFill>
              </a:rPr>
              <a:t>Sueldo del colaborador con Propuesta 1</a:t>
            </a:r>
            <a:endParaRPr>
              <a:solidFill>
                <a:srgbClr val="593470"/>
              </a:solidFill>
            </a:endParaRPr>
          </a:p>
        </p:txBody>
      </p:sp>
      <p:sp>
        <p:nvSpPr>
          <p:cNvPr id="504" name="Google Shape;504;p33"/>
          <p:cNvSpPr txBox="1"/>
          <p:nvPr>
            <p:ph idx="3" type="body"/>
          </p:nvPr>
        </p:nvSpPr>
        <p:spPr>
          <a:xfrm>
            <a:off x="494938" y="3171116"/>
            <a:ext cx="4792679" cy="42655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800"/>
              <a:buNone/>
            </a:pPr>
            <a:r>
              <a:rPr lang="en">
                <a:solidFill>
                  <a:srgbClr val="593470"/>
                </a:solidFill>
              </a:rPr>
              <a:t>Sueldo del colaborador con Propuesta 2</a:t>
            </a:r>
            <a:endParaRPr>
              <a:solidFill>
                <a:srgbClr val="593470"/>
              </a:solidFill>
            </a:endParaRPr>
          </a:p>
        </p:txBody>
      </p:sp>
      <p:sp>
        <p:nvSpPr>
          <p:cNvPr id="505" name="Google Shape;505;p33"/>
          <p:cNvSpPr txBox="1"/>
          <p:nvPr>
            <p:ph idx="4" type="body"/>
          </p:nvPr>
        </p:nvSpPr>
        <p:spPr>
          <a:xfrm>
            <a:off x="520542" y="5263290"/>
            <a:ext cx="4241131" cy="615709"/>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200"/>
              <a:buNone/>
            </a:pPr>
            <a:r>
              <a:rPr lang="en" sz="1200"/>
              <a:t>Ej: El incremento de mensual de vales seria de </a:t>
            </a:r>
            <a:r>
              <a:rPr i="1" lang="en" sz="1200"/>
              <a:t>$1,000</a:t>
            </a:r>
            <a:r>
              <a:rPr lang="en" sz="1200"/>
              <a:t>.</a:t>
            </a:r>
            <a:endParaRPr/>
          </a:p>
        </p:txBody>
      </p:sp>
      <p:graphicFrame>
        <p:nvGraphicFramePr>
          <p:cNvPr id="506" name="Google Shape;506;p33"/>
          <p:cNvGraphicFramePr/>
          <p:nvPr/>
        </p:nvGraphicFramePr>
        <p:xfrm>
          <a:off x="494938" y="1481852"/>
          <a:ext cx="3000000" cy="3000000"/>
        </p:xfrm>
        <a:graphic>
          <a:graphicData uri="http://schemas.openxmlformats.org/drawingml/2006/table">
            <a:tbl>
              <a:tblPr bandRow="1" firstRow="1">
                <a:noFill/>
                <a:tableStyleId>{821F60D7-C807-4D1F-8AD7-CFEC9EE4D0F5}</a:tableStyleId>
              </a:tblPr>
              <a:tblGrid>
                <a:gridCol w="2410350"/>
                <a:gridCol w="2410350"/>
                <a:gridCol w="2410350"/>
              </a:tblGrid>
              <a:tr h="280325">
                <a:tc gridSpan="3">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Auxiliar Administrativo</a:t>
                      </a:r>
                      <a:endParaRPr sz="1800" u="none" cap="none" strike="noStrike">
                        <a:latin typeface="Prompt ExtraLight"/>
                        <a:ea typeface="Prompt ExtraLight"/>
                        <a:cs typeface="Prompt ExtraLight"/>
                        <a:sym typeface="Prompt ExtraLight"/>
                      </a:endParaRPr>
                    </a:p>
                  </a:txBody>
                  <a:tcPr marT="34300" marB="34300" marR="68575" marL="68575"/>
                </a:tc>
                <a:tc hMerge="1"/>
                <a:tc hMerge="1"/>
              </a:tr>
              <a:tr h="685800">
                <a:tc>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Sueldo Bruto </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Sueldo Neto (</a:t>
                      </a:r>
                      <a:r>
                        <a:rPr b="1" lang="en" sz="1800" u="none" cap="none" strike="noStrike">
                          <a:latin typeface="Prompt ExtraLight"/>
                          <a:ea typeface="Prompt ExtraLight"/>
                          <a:cs typeface="Prompt ExtraLight"/>
                          <a:sym typeface="Prompt ExtraLight"/>
                        </a:rPr>
                        <a:t>Antes Reforma)</a:t>
                      </a:r>
                      <a:endParaRPr b="1"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lnSpc>
                          <a:spcPct val="100000"/>
                        </a:lnSpc>
                        <a:spcBef>
                          <a:spcPts val="0"/>
                        </a:spcBef>
                        <a:spcAft>
                          <a:spcPts val="0"/>
                        </a:spcAft>
                        <a:buClr>
                          <a:schemeClr val="dk1"/>
                        </a:buClr>
                        <a:buSzPts val="1800"/>
                        <a:buFont typeface="Prompt ExtraLight"/>
                        <a:buNone/>
                      </a:pPr>
                      <a:r>
                        <a:rPr lang="en" sz="1800" u="none" cap="none" strike="noStrike">
                          <a:latin typeface="Prompt ExtraLight"/>
                          <a:ea typeface="Prompt ExtraLight"/>
                          <a:cs typeface="Prompt ExtraLight"/>
                          <a:sym typeface="Prompt ExtraLight"/>
                        </a:rPr>
                        <a:t>Sueldo Neto (</a:t>
                      </a:r>
                      <a:r>
                        <a:rPr b="1" lang="en" sz="1800" u="none" cap="none" strike="noStrike">
                          <a:latin typeface="Prompt ExtraLight"/>
                          <a:ea typeface="Prompt ExtraLight"/>
                          <a:cs typeface="Prompt ExtraLight"/>
                          <a:sym typeface="Prompt ExtraLight"/>
                        </a:rPr>
                        <a:t>Después Reforma</a:t>
                      </a:r>
                      <a:r>
                        <a:rPr lang="en" sz="1800" u="none" cap="none" strike="noStrike">
                          <a:latin typeface="Prompt ExtraLight"/>
                          <a:ea typeface="Prompt ExtraLight"/>
                          <a:cs typeface="Prompt ExtraLight"/>
                          <a:sym typeface="Prompt ExtraLight"/>
                        </a:rPr>
                        <a:t>)</a:t>
                      </a:r>
                      <a:endParaRPr sz="1800" u="none" cap="none" strike="noStrike">
                        <a:latin typeface="Prompt ExtraLight"/>
                        <a:ea typeface="Prompt ExtraLight"/>
                        <a:cs typeface="Prompt ExtraLight"/>
                        <a:sym typeface="Prompt ExtraLight"/>
                      </a:endParaRPr>
                    </a:p>
                  </a:txBody>
                  <a:tcPr marT="34300" marB="34300" marR="68575" marL="68575"/>
                </a:tc>
              </a:tr>
              <a:tr h="280325">
                <a:tc>
                  <a:txBody>
                    <a:bodyPr/>
                    <a:lstStyle/>
                    <a:p>
                      <a:pPr indent="0" lvl="0" marL="0" marR="0" rtl="0" algn="ctr">
                        <a:spcBef>
                          <a:spcPts val="0"/>
                        </a:spcBef>
                        <a:spcAft>
                          <a:spcPts val="0"/>
                        </a:spcAft>
                        <a:buNone/>
                      </a:pPr>
                      <a:r>
                        <a:rPr b="1" lang="en" sz="1800" u="none" cap="none" strike="noStrike">
                          <a:latin typeface="Prompt ExtraLight"/>
                          <a:ea typeface="Prompt ExtraLight"/>
                          <a:cs typeface="Prompt ExtraLight"/>
                          <a:sym typeface="Prompt ExtraLight"/>
                        </a:rPr>
                        <a:t>$ 12,332.00</a:t>
                      </a:r>
                      <a:r>
                        <a:rPr lang="en" sz="1800" u="none" cap="none" strike="noStrike">
                          <a:latin typeface="Prompt ExtraLight"/>
                          <a:ea typeface="Prompt ExtraLight"/>
                          <a:cs typeface="Prompt ExtraLight"/>
                          <a:sym typeface="Prompt ExtraLight"/>
                        </a:rPr>
                        <a:t> </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spcBef>
                          <a:spcPts val="0"/>
                        </a:spcBef>
                        <a:spcAft>
                          <a:spcPts val="0"/>
                        </a:spcAft>
                        <a:buNone/>
                      </a:pPr>
                      <a:r>
                        <a:rPr b="1" lang="en" sz="1800" u="none" cap="none" strike="noStrike">
                          <a:latin typeface="Prompt ExtraLight"/>
                          <a:ea typeface="Prompt ExtraLight"/>
                          <a:cs typeface="Prompt ExtraLight"/>
                          <a:sym typeface="Prompt ExtraLight"/>
                        </a:rPr>
                        <a:t>$ 11,102.95</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 </a:t>
                      </a:r>
                      <a:r>
                        <a:rPr b="1" lang="en" sz="1800" u="sng" cap="none" strike="noStrike">
                          <a:latin typeface="Prompt ExtraLight"/>
                          <a:ea typeface="Prompt ExtraLight"/>
                          <a:cs typeface="Prompt ExtraLight"/>
                          <a:sym typeface="Prompt ExtraLight"/>
                        </a:rPr>
                        <a:t>$ 9,684.77</a:t>
                      </a:r>
                      <a:endParaRPr sz="1800" u="none" cap="none" strike="noStrike">
                        <a:latin typeface="Prompt ExtraLight"/>
                        <a:ea typeface="Prompt ExtraLight"/>
                        <a:cs typeface="Prompt ExtraLight"/>
                        <a:sym typeface="Prompt ExtraLight"/>
                      </a:endParaRPr>
                    </a:p>
                  </a:txBody>
                  <a:tcPr marT="34300" marB="34300" marR="68575" marL="68575"/>
                </a:tc>
              </a:tr>
            </a:tbl>
          </a:graphicData>
        </a:graphic>
      </p:graphicFrame>
      <p:graphicFrame>
        <p:nvGraphicFramePr>
          <p:cNvPr id="507" name="Google Shape;507;p33"/>
          <p:cNvGraphicFramePr/>
          <p:nvPr/>
        </p:nvGraphicFramePr>
        <p:xfrm>
          <a:off x="520542" y="3711044"/>
          <a:ext cx="3000000" cy="3000000"/>
        </p:xfrm>
        <a:graphic>
          <a:graphicData uri="http://schemas.openxmlformats.org/drawingml/2006/table">
            <a:tbl>
              <a:tblPr bandRow="1" firstRow="1">
                <a:noFill/>
                <a:tableStyleId>{194F22C9-600F-4CA0-9B1A-828BED9CDAE0}</a:tableStyleId>
              </a:tblPr>
              <a:tblGrid>
                <a:gridCol w="2401825"/>
                <a:gridCol w="2401825"/>
                <a:gridCol w="2401825"/>
              </a:tblGrid>
              <a:tr h="274325">
                <a:tc gridSpan="3">
                  <a:txBody>
                    <a:bodyPr/>
                    <a:lstStyle/>
                    <a:p>
                      <a:pPr indent="0" lvl="0" marL="0" marR="0" rtl="0" algn="ctr">
                        <a:lnSpc>
                          <a:spcPct val="100000"/>
                        </a:lnSpc>
                        <a:spcBef>
                          <a:spcPts val="0"/>
                        </a:spcBef>
                        <a:spcAft>
                          <a:spcPts val="0"/>
                        </a:spcAft>
                        <a:buClr>
                          <a:schemeClr val="dk1"/>
                        </a:buClr>
                        <a:buSzPts val="1800"/>
                        <a:buFont typeface="Prompt ExtraLight"/>
                        <a:buNone/>
                      </a:pPr>
                      <a:r>
                        <a:rPr lang="en" sz="1800" u="none" cap="none" strike="noStrike">
                          <a:latin typeface="Prompt ExtraLight"/>
                          <a:ea typeface="Prompt ExtraLight"/>
                          <a:cs typeface="Prompt ExtraLight"/>
                          <a:sym typeface="Prompt ExtraLight"/>
                        </a:rPr>
                        <a:t>Auxiliar Administrativo</a:t>
                      </a:r>
                      <a:endParaRPr sz="1800" u="none" cap="none" strike="noStrike">
                        <a:latin typeface="Prompt ExtraLight"/>
                        <a:ea typeface="Prompt ExtraLight"/>
                        <a:cs typeface="Prompt ExtraLight"/>
                        <a:sym typeface="Prompt ExtraLight"/>
                      </a:endParaRPr>
                    </a:p>
                  </a:txBody>
                  <a:tcPr marT="34300" marB="34300" marR="68575" marL="68575"/>
                </a:tc>
                <a:tc hMerge="1"/>
                <a:tc hMerge="1"/>
              </a:tr>
              <a:tr h="685800">
                <a:tc>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Sueldo Bruto </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spcBef>
                          <a:spcPts val="0"/>
                        </a:spcBef>
                        <a:spcAft>
                          <a:spcPts val="0"/>
                        </a:spcAft>
                        <a:buNone/>
                      </a:pPr>
                      <a:r>
                        <a:rPr lang="en" sz="1800" u="none" cap="none" strike="noStrike">
                          <a:latin typeface="Prompt ExtraLight"/>
                          <a:ea typeface="Prompt ExtraLight"/>
                          <a:cs typeface="Prompt ExtraLight"/>
                          <a:sym typeface="Prompt ExtraLight"/>
                        </a:rPr>
                        <a:t>Sueldo Neto (</a:t>
                      </a:r>
                      <a:r>
                        <a:rPr b="1" lang="en" sz="1800" u="none" cap="none" strike="noStrike">
                          <a:latin typeface="Prompt ExtraLight"/>
                          <a:ea typeface="Prompt ExtraLight"/>
                          <a:cs typeface="Prompt ExtraLight"/>
                          <a:sym typeface="Prompt ExtraLight"/>
                        </a:rPr>
                        <a:t>Antes Reforma</a:t>
                      </a:r>
                      <a:r>
                        <a:rPr lang="en" sz="1800" u="none" cap="none" strike="noStrike">
                          <a:latin typeface="Prompt ExtraLight"/>
                          <a:ea typeface="Prompt ExtraLight"/>
                          <a:cs typeface="Prompt ExtraLight"/>
                          <a:sym typeface="Prompt ExtraLight"/>
                        </a:rPr>
                        <a:t>)</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lnSpc>
                          <a:spcPct val="100000"/>
                        </a:lnSpc>
                        <a:spcBef>
                          <a:spcPts val="0"/>
                        </a:spcBef>
                        <a:spcAft>
                          <a:spcPts val="0"/>
                        </a:spcAft>
                        <a:buClr>
                          <a:schemeClr val="dk1"/>
                        </a:buClr>
                        <a:buSzPts val="1800"/>
                        <a:buFont typeface="Prompt ExtraLight"/>
                        <a:buNone/>
                      </a:pPr>
                      <a:r>
                        <a:rPr lang="en" sz="1800" u="none" cap="none" strike="noStrike">
                          <a:latin typeface="Prompt ExtraLight"/>
                          <a:ea typeface="Prompt ExtraLight"/>
                          <a:cs typeface="Prompt ExtraLight"/>
                          <a:sym typeface="Prompt ExtraLight"/>
                        </a:rPr>
                        <a:t>Sueldo Neto (</a:t>
                      </a:r>
                      <a:r>
                        <a:rPr b="1" lang="en" sz="1800" u="none" cap="none" strike="noStrike">
                          <a:latin typeface="Prompt ExtraLight"/>
                          <a:ea typeface="Prompt ExtraLight"/>
                          <a:cs typeface="Prompt ExtraLight"/>
                          <a:sym typeface="Prompt ExtraLight"/>
                        </a:rPr>
                        <a:t>Después Reforma</a:t>
                      </a:r>
                      <a:r>
                        <a:rPr lang="en" sz="1800" u="none" cap="none" strike="noStrike">
                          <a:latin typeface="Prompt ExtraLight"/>
                          <a:ea typeface="Prompt ExtraLight"/>
                          <a:cs typeface="Prompt ExtraLight"/>
                          <a:sym typeface="Prompt ExtraLight"/>
                        </a:rPr>
                        <a:t>)</a:t>
                      </a:r>
                      <a:endParaRPr sz="1800" u="none" cap="none" strike="noStrike">
                        <a:latin typeface="Prompt ExtraLight"/>
                        <a:ea typeface="Prompt ExtraLight"/>
                        <a:cs typeface="Prompt ExtraLight"/>
                        <a:sym typeface="Prompt ExtraLight"/>
                      </a:endParaRPr>
                    </a:p>
                  </a:txBody>
                  <a:tcPr marT="34300" marB="34300" marR="68575" marL="68575"/>
                </a:tc>
              </a:tr>
              <a:tr h="410175">
                <a:tc>
                  <a:txBody>
                    <a:bodyPr/>
                    <a:lstStyle/>
                    <a:p>
                      <a:pPr indent="0" lvl="0" marL="0" marR="0" rtl="0" algn="ctr">
                        <a:spcBef>
                          <a:spcPts val="0"/>
                        </a:spcBef>
                        <a:spcAft>
                          <a:spcPts val="0"/>
                        </a:spcAft>
                        <a:buNone/>
                      </a:pPr>
                      <a:r>
                        <a:rPr b="1" lang="en" sz="1800" u="none" cap="none" strike="noStrike">
                          <a:latin typeface="Prompt ExtraLight"/>
                          <a:ea typeface="Prompt ExtraLight"/>
                          <a:cs typeface="Prompt ExtraLight"/>
                          <a:sym typeface="Prompt ExtraLight"/>
                        </a:rPr>
                        <a:t>$ 12,332.00</a:t>
                      </a:r>
                      <a:r>
                        <a:rPr lang="en" sz="1800" u="none" cap="none" strike="noStrike">
                          <a:latin typeface="Prompt ExtraLight"/>
                          <a:ea typeface="Prompt ExtraLight"/>
                          <a:cs typeface="Prompt ExtraLight"/>
                          <a:sym typeface="Prompt ExtraLight"/>
                        </a:rPr>
                        <a:t> </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spcBef>
                          <a:spcPts val="0"/>
                        </a:spcBef>
                        <a:spcAft>
                          <a:spcPts val="0"/>
                        </a:spcAft>
                        <a:buNone/>
                      </a:pPr>
                      <a:r>
                        <a:rPr b="1" lang="en" sz="1800" u="none" cap="none" strike="noStrike">
                          <a:latin typeface="Prompt ExtraLight"/>
                          <a:ea typeface="Prompt ExtraLight"/>
                          <a:cs typeface="Prompt ExtraLight"/>
                          <a:sym typeface="Prompt ExtraLight"/>
                        </a:rPr>
                        <a:t>$ 11,102.95</a:t>
                      </a:r>
                      <a:endParaRPr sz="1800" u="none" cap="none" strike="noStrike">
                        <a:latin typeface="Prompt ExtraLight"/>
                        <a:ea typeface="Prompt ExtraLight"/>
                        <a:cs typeface="Prompt ExtraLight"/>
                        <a:sym typeface="Prompt ExtraLight"/>
                      </a:endParaRPr>
                    </a:p>
                  </a:txBody>
                  <a:tcPr marT="34300" marB="34300" marR="68575" marL="68575"/>
                </a:tc>
                <a:tc>
                  <a:txBody>
                    <a:bodyPr/>
                    <a:lstStyle/>
                    <a:p>
                      <a:pPr indent="0" lvl="0" marL="0" marR="0" rtl="0" algn="ctr">
                        <a:lnSpc>
                          <a:spcPct val="100000"/>
                        </a:lnSpc>
                        <a:spcBef>
                          <a:spcPts val="0"/>
                        </a:spcBef>
                        <a:spcAft>
                          <a:spcPts val="0"/>
                        </a:spcAft>
                        <a:buClr>
                          <a:schemeClr val="dk1"/>
                        </a:buClr>
                        <a:buSzPts val="1800"/>
                        <a:buFont typeface="Prompt ExtraLight"/>
                        <a:buNone/>
                      </a:pPr>
                      <a:r>
                        <a:rPr b="1" lang="en" sz="1800" u="sng" cap="none" strike="noStrike">
                          <a:latin typeface="Prompt ExtraLight"/>
                          <a:ea typeface="Prompt ExtraLight"/>
                          <a:cs typeface="Prompt ExtraLight"/>
                          <a:sym typeface="Prompt ExtraLight"/>
                        </a:rPr>
                        <a:t>$10,684.77</a:t>
                      </a:r>
                      <a:endParaRPr b="1" sz="1800" u="sng" cap="none" strike="noStrike">
                        <a:latin typeface="Prompt ExtraLight"/>
                        <a:ea typeface="Prompt ExtraLight"/>
                        <a:cs typeface="Prompt ExtraLight"/>
                        <a:sym typeface="Prompt ExtraLight"/>
                      </a:endParaRPr>
                    </a:p>
                  </a:txBody>
                  <a:tcPr marT="34300" marB="34300" marR="68575" marL="68575"/>
                </a:tc>
              </a:tr>
            </a:tbl>
          </a:graphicData>
        </a:graphic>
      </p:graphicFrame>
      <p:sp>
        <p:nvSpPr>
          <p:cNvPr id="508" name="Google Shape;508;p33"/>
          <p:cNvSpPr txBox="1"/>
          <p:nvPr>
            <p:ph idx="11" type="ftr"/>
          </p:nvPr>
        </p:nvSpPr>
        <p:spPr>
          <a:xfrm>
            <a:off x="2879249" y="6470982"/>
            <a:ext cx="3385498"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509" name="Google Shape;509;p33"/>
          <p:cNvSpPr txBox="1"/>
          <p:nvPr>
            <p:ph idx="12" type="sldNum"/>
          </p:nvPr>
        </p:nvSpPr>
        <p:spPr>
          <a:xfrm>
            <a:off x="7010400" y="6492875"/>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4"/>
          <p:cNvSpPr txBox="1"/>
          <p:nvPr>
            <p:ph type="ctrTitle"/>
          </p:nvPr>
        </p:nvSpPr>
        <p:spPr>
          <a:xfrm>
            <a:off x="560276" y="2590075"/>
            <a:ext cx="7377775"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2800"/>
              <a:buFont typeface="Arial"/>
              <a:buNone/>
            </a:pPr>
            <a:r>
              <a:rPr lang="en" sz="2800"/>
              <a:t>4. Discusión y en su caso Aprobación del Reglamento Interno del Instituto de Pensiones del Estado de Jalisco.</a:t>
            </a:r>
            <a:endParaRPr/>
          </a:p>
        </p:txBody>
      </p:sp>
      <p:sp>
        <p:nvSpPr>
          <p:cNvPr id="142" name="Google Shape;142;p4"/>
          <p:cNvSpPr txBox="1"/>
          <p:nvPr>
            <p:ph idx="11" type="ftr"/>
          </p:nvPr>
        </p:nvSpPr>
        <p:spPr>
          <a:xfrm>
            <a:off x="2751750" y="6506482"/>
            <a:ext cx="3640499"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43" name="Google Shape;143;p4"/>
          <p:cNvSpPr txBox="1"/>
          <p:nvPr>
            <p:ph idx="12" type="sldNum"/>
          </p:nvPr>
        </p:nvSpPr>
        <p:spPr>
          <a:xfrm>
            <a:off x="7010400" y="650648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pic>
        <p:nvPicPr>
          <p:cNvPr descr="Dctos.png" id="144" name="Google Shape;144;p4">
            <a:hlinkClick r:id="rId3"/>
          </p:cNvPr>
          <p:cNvPicPr preferRelativeResize="0"/>
          <p:nvPr/>
        </p:nvPicPr>
        <p:blipFill rotWithShape="1">
          <a:blip r:embed="rId4">
            <a:alphaModFix/>
          </a:blip>
          <a:srcRect b="0" l="0" r="0" t="0"/>
          <a:stretch/>
        </p:blipFill>
        <p:spPr>
          <a:xfrm>
            <a:off x="3747688" y="4001779"/>
            <a:ext cx="441188" cy="396876"/>
          </a:xfrm>
          <a:prstGeom prst="rect">
            <a:avLst/>
          </a:prstGeom>
          <a:noFill/>
          <a:ln>
            <a:noFill/>
          </a:ln>
        </p:spPr>
      </p:pic>
      <p:sp>
        <p:nvSpPr>
          <p:cNvPr id="145" name="Google Shape;145;p4"/>
          <p:cNvSpPr/>
          <p:nvPr/>
        </p:nvSpPr>
        <p:spPr>
          <a:xfrm>
            <a:off x="560276" y="5737041"/>
            <a:ext cx="8336980" cy="769441"/>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1100"/>
              <a:buFont typeface="Noto Sans Symbols"/>
              <a:buChar char="❑"/>
            </a:pPr>
            <a:r>
              <a:rPr b="0" i="0" lang="en" sz="1100" u="none" cap="none" strike="noStrike">
                <a:solidFill>
                  <a:schemeClr val="dk1"/>
                </a:solidFill>
                <a:latin typeface="Prompt ExtraLight"/>
                <a:ea typeface="Prompt ExtraLight"/>
                <a:cs typeface="Prompt ExtraLight"/>
                <a:sym typeface="Prompt ExtraLight"/>
              </a:rPr>
              <a:t>En desahogo del punto número cuatro del orden del día</a:t>
            </a:r>
            <a:r>
              <a:rPr b="0" i="1" lang="en" sz="1100" u="none" cap="none" strike="noStrike">
                <a:solidFill>
                  <a:schemeClr val="dk1"/>
                </a:solidFill>
                <a:latin typeface="Prompt ExtraLight"/>
                <a:ea typeface="Prompt ExtraLight"/>
                <a:cs typeface="Prompt ExtraLight"/>
                <a:sym typeface="Prompt ExtraLight"/>
              </a:rPr>
              <a:t>,</a:t>
            </a:r>
            <a:r>
              <a:rPr b="0" i="0" lang="en" sz="1100" u="none" cap="none" strike="noStrike">
                <a:solidFill>
                  <a:schemeClr val="dk1"/>
                </a:solidFill>
                <a:latin typeface="Prompt ExtraLight"/>
                <a:ea typeface="Prompt ExtraLight"/>
                <a:cs typeface="Prompt ExtraLight"/>
                <a:sym typeface="Prompt ExtraLight"/>
              </a:rPr>
              <a:t> el Director General del Instituto de Pensiones del Estado de Jalisco, Héctor Pizano Ramos, con fundamento en lo establecido en el artículo 154 fracciones IV y V de la Ley del Instituto de Pensiones del Estado de Jalisco, presenta lo relativo a la </a:t>
            </a:r>
            <a:r>
              <a:rPr b="0" i="1" lang="en" sz="1100" u="none" cap="none" strike="noStrike">
                <a:solidFill>
                  <a:schemeClr val="dk1"/>
                </a:solidFill>
                <a:latin typeface="Prompt ExtraLight"/>
                <a:ea typeface="Prompt ExtraLight"/>
                <a:cs typeface="Prompt ExtraLight"/>
                <a:sym typeface="Prompt ExtraLight"/>
              </a:rPr>
              <a:t>Discusión y en su caso Aprobación del Reglamento Interno del Instituto de Pensiones del Estado de Jalisco., </a:t>
            </a:r>
            <a:r>
              <a:rPr b="0" i="0" lang="en" sz="1100" u="none" cap="none" strike="noStrike">
                <a:solidFill>
                  <a:schemeClr val="dk1"/>
                </a:solidFill>
                <a:latin typeface="Prompt ExtraLight"/>
                <a:ea typeface="Prompt ExtraLight"/>
                <a:cs typeface="Prompt ExtraLight"/>
                <a:sym typeface="Prompt ExtraLight"/>
              </a:rPr>
              <a:t>conforme a lo siguiente:</a:t>
            </a:r>
            <a:endParaRPr/>
          </a:p>
        </p:txBody>
      </p:sp>
      <p:pic>
        <p:nvPicPr>
          <p:cNvPr descr="Dctos.png" id="146" name="Google Shape;146;p4">
            <a:hlinkClick r:id="rId5"/>
          </p:cNvPr>
          <p:cNvPicPr preferRelativeResize="0"/>
          <p:nvPr/>
        </p:nvPicPr>
        <p:blipFill rotWithShape="1">
          <a:blip r:embed="rId4">
            <a:alphaModFix/>
          </a:blip>
          <a:srcRect b="0" l="0" r="0" t="0"/>
          <a:stretch/>
        </p:blipFill>
        <p:spPr>
          <a:xfrm>
            <a:off x="4351405" y="4001779"/>
            <a:ext cx="441188" cy="396876"/>
          </a:xfrm>
          <a:prstGeom prst="rect">
            <a:avLst/>
          </a:prstGeom>
          <a:noFill/>
          <a:ln>
            <a:noFill/>
          </a:ln>
        </p:spPr>
      </p:pic>
      <p:sp>
        <p:nvSpPr>
          <p:cNvPr id="147" name="Google Shape;147;p4"/>
          <p:cNvSpPr txBox="1"/>
          <p:nvPr/>
        </p:nvSpPr>
        <p:spPr>
          <a:xfrm>
            <a:off x="3634743" y="4398655"/>
            <a:ext cx="667078" cy="18466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 sz="600" u="none" cap="none" strike="noStrike">
                <a:solidFill>
                  <a:schemeClr val="dk1"/>
                </a:solidFill>
                <a:latin typeface="Prompt ExtraLight"/>
                <a:ea typeface="Prompt ExtraLight"/>
                <a:cs typeface="Prompt ExtraLight"/>
                <a:sym typeface="Prompt ExtraLight"/>
              </a:rPr>
              <a:t>Reglamento</a:t>
            </a:r>
            <a:endParaRPr/>
          </a:p>
        </p:txBody>
      </p:sp>
      <p:sp>
        <p:nvSpPr>
          <p:cNvPr id="148" name="Google Shape;148;p4"/>
          <p:cNvSpPr txBox="1"/>
          <p:nvPr/>
        </p:nvSpPr>
        <p:spPr>
          <a:xfrm>
            <a:off x="4249163" y="4398655"/>
            <a:ext cx="667078" cy="18466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 sz="600" u="none" cap="none" strike="noStrike">
                <a:solidFill>
                  <a:schemeClr val="dk1"/>
                </a:solidFill>
                <a:latin typeface="Prompt ExtraLight"/>
                <a:ea typeface="Prompt ExtraLight"/>
                <a:cs typeface="Prompt ExtraLight"/>
                <a:sym typeface="Prompt ExtraLight"/>
              </a:rPr>
              <a:t>Organigrama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5"/>
          <p:cNvSpPr txBox="1"/>
          <p:nvPr>
            <p:ph type="ctrTitle"/>
          </p:nvPr>
        </p:nvSpPr>
        <p:spPr>
          <a:xfrm>
            <a:off x="316248" y="2480570"/>
            <a:ext cx="8529137"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2800"/>
              <a:buFont typeface="Arial"/>
              <a:buNone/>
            </a:pPr>
            <a:r>
              <a:rPr lang="en" sz="2800"/>
              <a:t>5. Discusión y en su caso Aprobación del Reglamento de Sesiones de Consejo Directivo del Instituto de Pensiones del Estado de Jalisco. </a:t>
            </a:r>
            <a:br>
              <a:rPr lang="en" sz="2800"/>
            </a:br>
            <a:endParaRPr sz="2800"/>
          </a:p>
        </p:txBody>
      </p:sp>
      <p:sp>
        <p:nvSpPr>
          <p:cNvPr id="154" name="Google Shape;154;p5"/>
          <p:cNvSpPr txBox="1"/>
          <p:nvPr>
            <p:ph idx="11" type="ftr"/>
          </p:nvPr>
        </p:nvSpPr>
        <p:spPr>
          <a:xfrm>
            <a:off x="2746659" y="6515090"/>
            <a:ext cx="3613995"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55" name="Google Shape;155;p5"/>
          <p:cNvSpPr txBox="1"/>
          <p:nvPr>
            <p:ph idx="12" type="sldNum"/>
          </p:nvPr>
        </p:nvSpPr>
        <p:spPr>
          <a:xfrm>
            <a:off x="7010400" y="650648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pic>
        <p:nvPicPr>
          <p:cNvPr descr="Dctos.png" id="156" name="Google Shape;156;p5">
            <a:hlinkClick r:id="rId3"/>
          </p:cNvPr>
          <p:cNvPicPr preferRelativeResize="0"/>
          <p:nvPr/>
        </p:nvPicPr>
        <p:blipFill rotWithShape="1">
          <a:blip r:embed="rId4">
            <a:alphaModFix/>
          </a:blip>
          <a:srcRect b="0" l="0" r="0" t="0"/>
          <a:stretch/>
        </p:blipFill>
        <p:spPr>
          <a:xfrm>
            <a:off x="4333062" y="3752157"/>
            <a:ext cx="441188" cy="396876"/>
          </a:xfrm>
          <a:prstGeom prst="rect">
            <a:avLst/>
          </a:prstGeom>
          <a:noFill/>
          <a:ln>
            <a:noFill/>
          </a:ln>
        </p:spPr>
      </p:pic>
      <p:sp>
        <p:nvSpPr>
          <p:cNvPr id="157" name="Google Shape;157;p5"/>
          <p:cNvSpPr/>
          <p:nvPr/>
        </p:nvSpPr>
        <p:spPr>
          <a:xfrm>
            <a:off x="632920" y="5750325"/>
            <a:ext cx="8336980" cy="938719"/>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1100"/>
              <a:buFont typeface="Noto Sans Symbols"/>
              <a:buChar char="❑"/>
            </a:pPr>
            <a:r>
              <a:rPr b="0" i="0" lang="en" sz="1100" u="none" cap="none" strike="noStrike">
                <a:solidFill>
                  <a:schemeClr val="dk1"/>
                </a:solidFill>
                <a:latin typeface="Prompt ExtraLight"/>
                <a:ea typeface="Prompt ExtraLight"/>
                <a:cs typeface="Prompt ExtraLight"/>
                <a:sym typeface="Prompt ExtraLight"/>
              </a:rPr>
              <a:t>En desahogo del punto número cinco del orden del día</a:t>
            </a:r>
            <a:r>
              <a:rPr b="0" i="1" lang="en" sz="1100" u="none" cap="none" strike="noStrike">
                <a:solidFill>
                  <a:schemeClr val="dk1"/>
                </a:solidFill>
                <a:latin typeface="Prompt ExtraLight"/>
                <a:ea typeface="Prompt ExtraLight"/>
                <a:cs typeface="Prompt ExtraLight"/>
                <a:sym typeface="Prompt ExtraLight"/>
              </a:rPr>
              <a:t>,</a:t>
            </a:r>
            <a:r>
              <a:rPr b="0" i="0" lang="en" sz="1100" u="none" cap="none" strike="noStrike">
                <a:solidFill>
                  <a:schemeClr val="dk1"/>
                </a:solidFill>
                <a:latin typeface="Prompt ExtraLight"/>
                <a:ea typeface="Prompt ExtraLight"/>
                <a:cs typeface="Prompt ExtraLight"/>
                <a:sym typeface="Prompt ExtraLight"/>
              </a:rPr>
              <a:t> el Director General del Instituto de Pensiones del Estado de Jalisco, Héctor Pizano Ramos, con fundamento en lo establecido en el artículo 154 fracciones IV y V de la Ley del Instituto de Pensiones del Estado de Jalisco, presenta lo relativo a la </a:t>
            </a:r>
            <a:r>
              <a:rPr b="0" i="1" lang="en" sz="1100" u="none" cap="none" strike="noStrike">
                <a:solidFill>
                  <a:schemeClr val="dk1"/>
                </a:solidFill>
                <a:latin typeface="Prompt ExtraLight"/>
                <a:ea typeface="Prompt ExtraLight"/>
                <a:cs typeface="Prompt ExtraLight"/>
                <a:sym typeface="Prompt ExtraLight"/>
              </a:rPr>
              <a:t>Discusión y en su caso Aprobación del Reglamento de Sesiones de Consejo Directivo del Instituto de Pensiones del Estado de Jalisco, </a:t>
            </a:r>
            <a:r>
              <a:rPr b="0" i="0" lang="en" sz="1100" u="none" cap="none" strike="noStrike">
                <a:solidFill>
                  <a:schemeClr val="dk1"/>
                </a:solidFill>
                <a:latin typeface="Prompt ExtraLight"/>
                <a:ea typeface="Prompt ExtraLight"/>
                <a:cs typeface="Prompt ExtraLight"/>
                <a:sym typeface="Prompt ExtraLight"/>
              </a:rPr>
              <a:t>conforme a lo siguiente: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6"/>
          <p:cNvSpPr txBox="1"/>
          <p:nvPr>
            <p:ph type="ctrTitle"/>
          </p:nvPr>
        </p:nvSpPr>
        <p:spPr>
          <a:xfrm>
            <a:off x="302995" y="2632401"/>
            <a:ext cx="7754327"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595959"/>
              </a:buClr>
              <a:buSzPts val="2800"/>
              <a:buFont typeface="Arial"/>
              <a:buNone/>
            </a:pPr>
            <a:r>
              <a:rPr lang="en" sz="2800"/>
              <a:t>6. Discusión y en su caso Aprobación del Plan Anual de Adquisiciones 2022 </a:t>
            </a:r>
            <a:br>
              <a:rPr lang="en" sz="2800"/>
            </a:br>
            <a:r>
              <a:rPr lang="en" sz="2800"/>
              <a:t>para el Instituto de Pensiones del Estado de Jalisco.</a:t>
            </a:r>
            <a:endParaRPr/>
          </a:p>
        </p:txBody>
      </p:sp>
      <p:sp>
        <p:nvSpPr>
          <p:cNvPr id="163" name="Google Shape;163;p6"/>
          <p:cNvSpPr txBox="1"/>
          <p:nvPr>
            <p:ph idx="11" type="ftr"/>
          </p:nvPr>
        </p:nvSpPr>
        <p:spPr>
          <a:xfrm>
            <a:off x="2685489" y="6559187"/>
            <a:ext cx="37730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64" name="Google Shape;164;p6"/>
          <p:cNvSpPr txBox="1"/>
          <p:nvPr>
            <p:ph idx="12" type="sldNum"/>
          </p:nvPr>
        </p:nvSpPr>
        <p:spPr>
          <a:xfrm>
            <a:off x="7010400" y="6506482"/>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65" name="Google Shape;165;p6"/>
          <p:cNvSpPr/>
          <p:nvPr/>
        </p:nvSpPr>
        <p:spPr>
          <a:xfrm>
            <a:off x="560277" y="5440634"/>
            <a:ext cx="8336980" cy="769441"/>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1100"/>
              <a:buFont typeface="Noto Sans Symbols"/>
              <a:buChar char="❑"/>
            </a:pPr>
            <a:r>
              <a:rPr b="0" i="0" lang="en" sz="1100" u="none" cap="none" strike="noStrike">
                <a:solidFill>
                  <a:schemeClr val="dk1"/>
                </a:solidFill>
                <a:latin typeface="Prompt ExtraLight"/>
                <a:ea typeface="Prompt ExtraLight"/>
                <a:cs typeface="Prompt ExtraLight"/>
                <a:sym typeface="Prompt ExtraLight"/>
              </a:rPr>
              <a:t>En desahogo del punto número seis del orden del día</a:t>
            </a:r>
            <a:r>
              <a:rPr b="0" i="1" lang="en" sz="1100" u="none" cap="none" strike="noStrike">
                <a:solidFill>
                  <a:schemeClr val="dk1"/>
                </a:solidFill>
                <a:latin typeface="Prompt ExtraLight"/>
                <a:ea typeface="Prompt ExtraLight"/>
                <a:cs typeface="Prompt ExtraLight"/>
                <a:sym typeface="Prompt ExtraLight"/>
              </a:rPr>
              <a:t>,</a:t>
            </a:r>
            <a:r>
              <a:rPr b="0" i="0" lang="en" sz="1100" u="none" cap="none" strike="noStrike">
                <a:solidFill>
                  <a:schemeClr val="dk1"/>
                </a:solidFill>
                <a:latin typeface="Prompt ExtraLight"/>
                <a:ea typeface="Prompt ExtraLight"/>
                <a:cs typeface="Prompt ExtraLight"/>
                <a:sym typeface="Prompt ExtraLight"/>
              </a:rPr>
              <a:t> el Director General del Instituto de Pensiones del Estado de Jalisco, Héctor Pizano Ramos, con fundamento en lo establecido en el artículo 154 fracciones IV y V de la Ley del Instituto de Pensiones del Estado de Jalisco, presenta lo relativo a la </a:t>
            </a:r>
            <a:r>
              <a:rPr b="0" i="1" lang="en" sz="1100" u="none" cap="none" strike="noStrike">
                <a:solidFill>
                  <a:schemeClr val="dk1"/>
                </a:solidFill>
                <a:latin typeface="Prompt ExtraLight"/>
                <a:ea typeface="Prompt ExtraLight"/>
                <a:cs typeface="Prompt ExtraLight"/>
                <a:sym typeface="Prompt ExtraLight"/>
              </a:rPr>
              <a:t>Discusión y en su caso Aprobación del Plan Anual de Adquisiciones 2022 para el Instituto de Pensiones del Estado de Jalisco, </a:t>
            </a:r>
            <a:r>
              <a:rPr b="0" i="0" lang="en" sz="1100" u="none" cap="none" strike="noStrike">
                <a:solidFill>
                  <a:schemeClr val="dk1"/>
                </a:solidFill>
                <a:latin typeface="Prompt ExtraLight"/>
                <a:ea typeface="Prompt ExtraLight"/>
                <a:cs typeface="Prompt ExtraLight"/>
                <a:sym typeface="Prompt ExtraLight"/>
              </a:rPr>
              <a:t>conforme a lo siguiente:</a:t>
            </a:r>
            <a:endParaRPr/>
          </a:p>
        </p:txBody>
      </p:sp>
      <p:pic>
        <p:nvPicPr>
          <p:cNvPr descr="Dctos.png" id="166" name="Google Shape;166;p6">
            <a:hlinkClick r:id="rId3"/>
          </p:cNvPr>
          <p:cNvPicPr preferRelativeResize="0"/>
          <p:nvPr/>
        </p:nvPicPr>
        <p:blipFill rotWithShape="1">
          <a:blip r:embed="rId4">
            <a:alphaModFix/>
          </a:blip>
          <a:srcRect b="0" l="0" r="0" t="0"/>
          <a:stretch/>
        </p:blipFill>
        <p:spPr>
          <a:xfrm>
            <a:off x="4130812" y="4374654"/>
            <a:ext cx="441188" cy="3968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id="171" name="Google Shape;171;p7"/>
          <p:cNvPicPr preferRelativeResize="0"/>
          <p:nvPr/>
        </p:nvPicPr>
        <p:blipFill rotWithShape="1">
          <a:blip r:embed="rId3">
            <a:alphaModFix/>
          </a:blip>
          <a:srcRect b="0" l="0" r="0" t="0"/>
          <a:stretch/>
        </p:blipFill>
        <p:spPr>
          <a:xfrm>
            <a:off x="7172483" y="5878116"/>
            <a:ext cx="1906024" cy="737425"/>
          </a:xfrm>
          <a:prstGeom prst="rect">
            <a:avLst/>
          </a:prstGeom>
          <a:noFill/>
          <a:ln>
            <a:noFill/>
          </a:ln>
        </p:spPr>
      </p:pic>
      <p:sp>
        <p:nvSpPr>
          <p:cNvPr id="172" name="Google Shape;172;p7"/>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73" name="Google Shape;173;p7"/>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174" name="Google Shape;174;p7"/>
          <p:cNvSpPr txBox="1"/>
          <p:nvPr>
            <p:ph idx="11" type="ftr"/>
          </p:nvPr>
        </p:nvSpPr>
        <p:spPr>
          <a:xfrm>
            <a:off x="2771599" y="6438237"/>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75" name="Google Shape;175;p7"/>
          <p:cNvSpPr txBox="1"/>
          <p:nvPr>
            <p:ph idx="1" type="body"/>
          </p:nvPr>
        </p:nvSpPr>
        <p:spPr>
          <a:xfrm>
            <a:off x="822087" y="777432"/>
            <a:ext cx="1949512" cy="298765"/>
          </a:xfrm>
          <a:prstGeom prst="rect">
            <a:avLst/>
          </a:prstGeom>
          <a:noFill/>
          <a:ln>
            <a:noFill/>
          </a:ln>
        </p:spPr>
        <p:txBody>
          <a:bodyPr anchorCtr="0" anchor="t" bIns="45700" lIns="91425" spcFirstLastPara="1" rIns="91425" wrap="square" tIns="45700">
            <a:normAutofit fontScale="92500" lnSpcReduction="10000"/>
          </a:bodyPr>
          <a:lstStyle/>
          <a:p>
            <a:pPr indent="0" lvl="0" marL="0" rtl="0" algn="just">
              <a:lnSpc>
                <a:spcPct val="90000"/>
              </a:lnSpc>
              <a:spcBef>
                <a:spcPts val="0"/>
              </a:spcBef>
              <a:spcAft>
                <a:spcPts val="0"/>
              </a:spcAft>
              <a:buSzPct val="100000"/>
              <a:buNone/>
            </a:pPr>
            <a:r>
              <a:rPr b="1" lang="en" sz="1800">
                <a:solidFill>
                  <a:srgbClr val="593470"/>
                </a:solidFill>
              </a:rPr>
              <a:t>Fundamento</a:t>
            </a:r>
            <a:endParaRPr/>
          </a:p>
          <a:p>
            <a:pPr indent="0" lvl="0" marL="0" rtl="0" algn="just">
              <a:lnSpc>
                <a:spcPct val="90000"/>
              </a:lnSpc>
              <a:spcBef>
                <a:spcPts val="0"/>
              </a:spcBef>
              <a:spcAft>
                <a:spcPts val="0"/>
              </a:spcAft>
              <a:buSzPct val="100000"/>
              <a:buNone/>
            </a:pPr>
            <a:r>
              <a:t/>
            </a:r>
            <a:endParaRPr b="1" sz="1800">
              <a:solidFill>
                <a:srgbClr val="593470"/>
              </a:solidFill>
            </a:endParaRPr>
          </a:p>
        </p:txBody>
      </p:sp>
      <p:sp>
        <p:nvSpPr>
          <p:cNvPr id="176" name="Google Shape;176;p7"/>
          <p:cNvSpPr txBox="1"/>
          <p:nvPr/>
        </p:nvSpPr>
        <p:spPr>
          <a:xfrm>
            <a:off x="1004935" y="1356584"/>
            <a:ext cx="7420731" cy="4222114"/>
          </a:xfrm>
          <a:prstGeom prst="rect">
            <a:avLst/>
          </a:prstGeom>
          <a:noFill/>
          <a:ln>
            <a:noFill/>
          </a:ln>
        </p:spPr>
        <p:txBody>
          <a:bodyPr anchorCtr="0" anchor="t" bIns="45700" lIns="91425" spcFirstLastPara="1" rIns="91425" wrap="square" tIns="45700">
            <a:normAutofit/>
          </a:bodyPr>
          <a:lstStyle/>
          <a:p>
            <a:pPr indent="0" lvl="0" marL="0" marR="0" rtl="0" algn="just">
              <a:lnSpc>
                <a:spcPct val="90000"/>
              </a:lnSpc>
              <a:spcBef>
                <a:spcPts val="0"/>
              </a:spcBef>
              <a:spcAft>
                <a:spcPts val="0"/>
              </a:spcAft>
              <a:buClr>
                <a:srgbClr val="593470"/>
              </a:buClr>
              <a:buSzPts val="1800"/>
              <a:buFont typeface="Noto Sans Symbols"/>
              <a:buNone/>
            </a:pPr>
            <a:r>
              <a:rPr b="0" i="0" lang="en" sz="1800" u="none" cap="none" strike="noStrike">
                <a:solidFill>
                  <a:schemeClr val="dk2"/>
                </a:solidFill>
                <a:latin typeface="Prompt ExtraLight"/>
                <a:ea typeface="Prompt ExtraLight"/>
                <a:cs typeface="Prompt ExtraLight"/>
                <a:sym typeface="Prompt ExtraLight"/>
              </a:rPr>
              <a:t>El presente plan se presenta a este Consejo Directivo, de conformidad con el Artículo 153, Fracciones IV y VIII para su análisis y en su caso aprobación, dando cumplimiento al Capítulo I </a:t>
            </a:r>
            <a:r>
              <a:rPr b="0" i="1" lang="en" sz="1800" u="none" cap="none" strike="noStrike">
                <a:solidFill>
                  <a:schemeClr val="dk2"/>
                </a:solidFill>
                <a:latin typeface="Prompt ExtraLight"/>
                <a:ea typeface="Prompt ExtraLight"/>
                <a:cs typeface="Prompt ExtraLight"/>
                <a:sym typeface="Prompt ExtraLight"/>
              </a:rPr>
              <a:t>PLANEACIÓN Y PRESUPUESTACIÓN </a:t>
            </a:r>
            <a:r>
              <a:rPr b="0" i="0" lang="en" sz="1800" u="none" cap="none" strike="noStrike">
                <a:solidFill>
                  <a:schemeClr val="dk2"/>
                </a:solidFill>
                <a:latin typeface="Prompt ExtraLight"/>
                <a:ea typeface="Prompt ExtraLight"/>
                <a:cs typeface="Prompt ExtraLight"/>
                <a:sym typeface="Prompt ExtraLight"/>
              </a:rPr>
              <a:t>de la Ley de Compras Gubernamentales, Enajenaciones y Contratación de Servicios del Estado de Jalisco y sus Municipios así como el Capítulo I de la programación y presupuestación de adquisiciones de bienes, arrendamientos y contratación de servicios del Reglamento de la Ley antes citada.</a:t>
            </a:r>
            <a:endParaRPr/>
          </a:p>
          <a:p>
            <a:pPr indent="0" lvl="0" marL="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2"/>
              </a:solidFill>
              <a:latin typeface="Prompt ExtraLight"/>
              <a:ea typeface="Prompt ExtraLight"/>
              <a:cs typeface="Prompt ExtraLight"/>
              <a:sym typeface="Prompt ExtraLight"/>
            </a:endParaRPr>
          </a:p>
        </p:txBody>
      </p:sp>
      <p:grpSp>
        <p:nvGrpSpPr>
          <p:cNvPr id="177" name="Google Shape;177;p7"/>
          <p:cNvGrpSpPr/>
          <p:nvPr/>
        </p:nvGrpSpPr>
        <p:grpSpPr>
          <a:xfrm rot="5400000">
            <a:off x="-2736497" y="3315137"/>
            <a:ext cx="6260735" cy="787743"/>
            <a:chOff x="6336019" y="3733725"/>
            <a:chExt cx="2566206" cy="351310"/>
          </a:xfrm>
        </p:grpSpPr>
        <p:sp>
          <p:nvSpPr>
            <p:cNvPr id="178" name="Google Shape;178;p7"/>
            <p:cNvSpPr/>
            <p:nvPr/>
          </p:nvSpPr>
          <p:spPr>
            <a:xfrm>
              <a:off x="6336019" y="3733735"/>
              <a:ext cx="1881300" cy="351300"/>
            </a:xfrm>
            <a:prstGeom prst="homePlate">
              <a:avLst>
                <a:gd fmla="val 50000" name="adj"/>
              </a:avLst>
            </a:prstGeom>
            <a:solidFill>
              <a:srgbClr val="D9D2E9"/>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79" name="Google Shape;179;p7"/>
            <p:cNvSpPr/>
            <p:nvPr/>
          </p:nvSpPr>
          <p:spPr>
            <a:xfrm>
              <a:off x="8098525" y="3733725"/>
              <a:ext cx="346500" cy="351300"/>
            </a:xfrm>
            <a:prstGeom prst="chevron">
              <a:avLst>
                <a:gd fmla="val 50000" name="adj"/>
              </a:avLst>
            </a:prstGeom>
            <a:solidFill>
              <a:srgbClr val="B4A7D6"/>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80" name="Google Shape;180;p7"/>
            <p:cNvSpPr/>
            <p:nvPr/>
          </p:nvSpPr>
          <p:spPr>
            <a:xfrm>
              <a:off x="8327125" y="3733725"/>
              <a:ext cx="346500" cy="351300"/>
            </a:xfrm>
            <a:prstGeom prst="chevron">
              <a:avLst>
                <a:gd fmla="val 50000" name="adj"/>
              </a:avLst>
            </a:prstGeom>
            <a:solidFill>
              <a:srgbClr val="8E7CC3"/>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81" name="Google Shape;181;p7"/>
            <p:cNvSpPr/>
            <p:nvPr/>
          </p:nvSpPr>
          <p:spPr>
            <a:xfrm>
              <a:off x="8555725" y="3733725"/>
              <a:ext cx="346500" cy="351300"/>
            </a:xfrm>
            <a:prstGeom prst="chevron">
              <a:avLst>
                <a:gd fmla="val 50000" name="adj"/>
              </a:avLst>
            </a:prstGeom>
            <a:solidFill>
              <a:srgbClr val="674EA7"/>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8"/>
          <p:cNvPicPr preferRelativeResize="0"/>
          <p:nvPr/>
        </p:nvPicPr>
        <p:blipFill rotWithShape="1">
          <a:blip r:embed="rId3">
            <a:alphaModFix/>
          </a:blip>
          <a:srcRect b="0" l="0" r="0" t="0"/>
          <a:stretch/>
        </p:blipFill>
        <p:spPr>
          <a:xfrm>
            <a:off x="7172483" y="5878116"/>
            <a:ext cx="1906024" cy="737425"/>
          </a:xfrm>
          <a:prstGeom prst="rect">
            <a:avLst/>
          </a:prstGeom>
          <a:noFill/>
          <a:ln>
            <a:noFill/>
          </a:ln>
        </p:spPr>
      </p:pic>
      <p:grpSp>
        <p:nvGrpSpPr>
          <p:cNvPr id="187" name="Google Shape;187;p8"/>
          <p:cNvGrpSpPr/>
          <p:nvPr/>
        </p:nvGrpSpPr>
        <p:grpSpPr>
          <a:xfrm rot="5400000">
            <a:off x="-2736520" y="3319281"/>
            <a:ext cx="6260735" cy="787743"/>
            <a:chOff x="6336019" y="3733725"/>
            <a:chExt cx="2566206" cy="351310"/>
          </a:xfrm>
        </p:grpSpPr>
        <p:sp>
          <p:nvSpPr>
            <p:cNvPr id="188" name="Google Shape;188;p8"/>
            <p:cNvSpPr/>
            <p:nvPr/>
          </p:nvSpPr>
          <p:spPr>
            <a:xfrm>
              <a:off x="6336019" y="3733735"/>
              <a:ext cx="1881300" cy="351300"/>
            </a:xfrm>
            <a:prstGeom prst="homePlate">
              <a:avLst>
                <a:gd fmla="val 50000" name="adj"/>
              </a:avLst>
            </a:prstGeom>
            <a:solidFill>
              <a:srgbClr val="D9D2E9"/>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89" name="Google Shape;189;p8"/>
            <p:cNvSpPr/>
            <p:nvPr/>
          </p:nvSpPr>
          <p:spPr>
            <a:xfrm>
              <a:off x="8098525" y="3733725"/>
              <a:ext cx="346500" cy="351300"/>
            </a:xfrm>
            <a:prstGeom prst="chevron">
              <a:avLst>
                <a:gd fmla="val 50000" name="adj"/>
              </a:avLst>
            </a:prstGeom>
            <a:solidFill>
              <a:srgbClr val="B4A7D6"/>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90" name="Google Shape;190;p8"/>
            <p:cNvSpPr/>
            <p:nvPr/>
          </p:nvSpPr>
          <p:spPr>
            <a:xfrm>
              <a:off x="8327125" y="3733725"/>
              <a:ext cx="346500" cy="351300"/>
            </a:xfrm>
            <a:prstGeom prst="chevron">
              <a:avLst>
                <a:gd fmla="val 50000" name="adj"/>
              </a:avLst>
            </a:prstGeom>
            <a:solidFill>
              <a:srgbClr val="8E7CC3"/>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sp>
          <p:nvSpPr>
            <p:cNvPr id="191" name="Google Shape;191;p8"/>
            <p:cNvSpPr/>
            <p:nvPr/>
          </p:nvSpPr>
          <p:spPr>
            <a:xfrm>
              <a:off x="8555725" y="3733725"/>
              <a:ext cx="346500" cy="351300"/>
            </a:xfrm>
            <a:prstGeom prst="chevron">
              <a:avLst>
                <a:gd fmla="val 50000" name="adj"/>
              </a:avLst>
            </a:prstGeom>
            <a:solidFill>
              <a:srgbClr val="674EA7"/>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800"/>
                <a:buFont typeface="Prompt ExtraLight"/>
                <a:buNone/>
              </a:pPr>
              <a:r>
                <a:t/>
              </a:r>
              <a:endParaRPr b="0" i="0" sz="1800" u="none" cap="none" strike="noStrike">
                <a:solidFill>
                  <a:schemeClr val="dk1"/>
                </a:solidFill>
                <a:latin typeface="Prompt ExtraLight"/>
                <a:ea typeface="Prompt ExtraLight"/>
                <a:cs typeface="Prompt ExtraLight"/>
                <a:sym typeface="Prompt ExtraLight"/>
              </a:endParaRPr>
            </a:p>
          </p:txBody>
        </p:sp>
      </p:grpSp>
      <p:sp>
        <p:nvSpPr>
          <p:cNvPr id="192" name="Google Shape;192;p8"/>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193" name="Google Shape;193;p8"/>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194" name="Google Shape;194;p8"/>
          <p:cNvSpPr txBox="1"/>
          <p:nvPr>
            <p:ph idx="11" type="ftr"/>
          </p:nvPr>
        </p:nvSpPr>
        <p:spPr>
          <a:xfrm>
            <a:off x="2820774" y="6466108"/>
            <a:ext cx="3502452"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sz="800"/>
          </a:p>
        </p:txBody>
      </p:sp>
      <p:sp>
        <p:nvSpPr>
          <p:cNvPr id="195" name="Google Shape;195;p8"/>
          <p:cNvSpPr txBox="1"/>
          <p:nvPr>
            <p:ph idx="1" type="body"/>
          </p:nvPr>
        </p:nvSpPr>
        <p:spPr>
          <a:xfrm>
            <a:off x="822087" y="628049"/>
            <a:ext cx="1949512" cy="298765"/>
          </a:xfrm>
          <a:prstGeom prst="rect">
            <a:avLst/>
          </a:prstGeom>
          <a:noFill/>
          <a:ln>
            <a:noFill/>
          </a:ln>
        </p:spPr>
        <p:txBody>
          <a:bodyPr anchorCtr="0" anchor="t" bIns="45700" lIns="91425" spcFirstLastPara="1" rIns="91425" wrap="square" tIns="45700">
            <a:normAutofit fontScale="92500" lnSpcReduction="10000"/>
          </a:bodyPr>
          <a:lstStyle/>
          <a:p>
            <a:pPr indent="0" lvl="0" marL="0" rtl="0" algn="just">
              <a:lnSpc>
                <a:spcPct val="90000"/>
              </a:lnSpc>
              <a:spcBef>
                <a:spcPts val="0"/>
              </a:spcBef>
              <a:spcAft>
                <a:spcPts val="0"/>
              </a:spcAft>
              <a:buSzPct val="100000"/>
              <a:buNone/>
            </a:pPr>
            <a:r>
              <a:rPr b="1" lang="en" sz="1800">
                <a:solidFill>
                  <a:srgbClr val="593470"/>
                </a:solidFill>
              </a:rPr>
              <a:t>Objetivos</a:t>
            </a:r>
            <a:endParaRPr/>
          </a:p>
          <a:p>
            <a:pPr indent="0" lvl="0" marL="0" rtl="0" algn="just">
              <a:lnSpc>
                <a:spcPct val="90000"/>
              </a:lnSpc>
              <a:spcBef>
                <a:spcPts val="0"/>
              </a:spcBef>
              <a:spcAft>
                <a:spcPts val="0"/>
              </a:spcAft>
              <a:buSzPct val="100000"/>
              <a:buNone/>
            </a:pPr>
            <a:r>
              <a:t/>
            </a:r>
            <a:endParaRPr b="1" sz="1800">
              <a:solidFill>
                <a:srgbClr val="593470"/>
              </a:solidFill>
            </a:endParaRPr>
          </a:p>
        </p:txBody>
      </p:sp>
      <p:sp>
        <p:nvSpPr>
          <p:cNvPr id="196" name="Google Shape;196;p8"/>
          <p:cNvSpPr txBox="1"/>
          <p:nvPr/>
        </p:nvSpPr>
        <p:spPr>
          <a:xfrm>
            <a:off x="787719" y="1356584"/>
            <a:ext cx="7899079" cy="4222114"/>
          </a:xfrm>
          <a:prstGeom prst="rect">
            <a:avLst/>
          </a:prstGeom>
          <a:noFill/>
          <a:ln>
            <a:noFill/>
          </a:ln>
        </p:spPr>
        <p:txBody>
          <a:bodyPr anchorCtr="0" anchor="t" bIns="45700" lIns="91425" spcFirstLastPara="1" rIns="91425" wrap="square" tIns="45700">
            <a:normAutofit lnSpcReduction="10000"/>
          </a:bodyPr>
          <a:lstStyle/>
          <a:p>
            <a:pPr indent="0" lvl="0" marL="0" marR="0" rtl="0" algn="just">
              <a:lnSpc>
                <a:spcPct val="90000"/>
              </a:lnSpc>
              <a:spcBef>
                <a:spcPts val="0"/>
              </a:spcBef>
              <a:spcAft>
                <a:spcPts val="0"/>
              </a:spcAft>
              <a:buClr>
                <a:srgbClr val="593470"/>
              </a:buClr>
              <a:buSzPts val="1800"/>
              <a:buFont typeface="Noto Sans Symbols"/>
              <a:buNone/>
            </a:pPr>
            <a:r>
              <a:rPr b="0" i="0" lang="en" sz="1800" u="none" cap="none" strike="noStrike">
                <a:solidFill>
                  <a:schemeClr val="dk1"/>
                </a:solidFill>
                <a:latin typeface="Prompt ExtraLight"/>
                <a:ea typeface="Prompt ExtraLight"/>
                <a:cs typeface="Prompt ExtraLight"/>
                <a:sym typeface="Prompt ExtraLight"/>
              </a:rPr>
              <a:t>Gestionar los recursos de las diferentes unidades administrativas del IPEJAL, mediante la integración  de  los bienes y servicios que se requieren adquirir para dar cumplimiento a las prestaciones de seguridad social, préstamos económicos, atención médica y adicionales de carácter social y cultural.</a:t>
            </a:r>
            <a:endParaRPr/>
          </a:p>
          <a:p>
            <a:pPr indent="0" lvl="0" marL="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1"/>
              </a:solidFill>
              <a:latin typeface="Prompt ExtraLight"/>
              <a:ea typeface="Prompt ExtraLight"/>
              <a:cs typeface="Prompt ExtraLight"/>
              <a:sym typeface="Prompt ExtraLight"/>
            </a:endParaRPr>
          </a:p>
          <a:p>
            <a:pPr indent="0" lvl="0" marL="0" marR="0" rtl="0" algn="just">
              <a:lnSpc>
                <a:spcPct val="90000"/>
              </a:lnSpc>
              <a:spcBef>
                <a:spcPts val="0"/>
              </a:spcBef>
              <a:spcAft>
                <a:spcPts val="0"/>
              </a:spcAft>
              <a:buClr>
                <a:srgbClr val="593470"/>
              </a:buClr>
              <a:buSzPts val="1800"/>
              <a:buFont typeface="Noto Sans Symbols"/>
              <a:buNone/>
            </a:pPr>
            <a:r>
              <a:rPr b="0" i="0" lang="en" sz="1800" u="none" cap="none" strike="noStrike">
                <a:solidFill>
                  <a:schemeClr val="dk1"/>
                </a:solidFill>
                <a:latin typeface="Prompt ExtraLight"/>
                <a:ea typeface="Prompt ExtraLight"/>
                <a:cs typeface="Prompt ExtraLight"/>
                <a:sym typeface="Prompt ExtraLight"/>
              </a:rPr>
              <a:t>De manera específica el propósito es:</a:t>
            </a:r>
            <a:endParaRPr/>
          </a:p>
          <a:p>
            <a:pPr indent="0" lvl="0" marL="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1"/>
              </a:solidFill>
              <a:latin typeface="Prompt ExtraLight"/>
              <a:ea typeface="Prompt ExtraLight"/>
              <a:cs typeface="Prompt ExtraLight"/>
              <a:sym typeface="Prompt ExtraLight"/>
            </a:endParaRPr>
          </a:p>
          <a:p>
            <a:pPr indent="-323850" lvl="0" marL="457200" marR="0" rtl="0" algn="just">
              <a:lnSpc>
                <a:spcPct val="90000"/>
              </a:lnSpc>
              <a:spcBef>
                <a:spcPts val="0"/>
              </a:spcBef>
              <a:spcAft>
                <a:spcPts val="0"/>
              </a:spcAft>
              <a:buClr>
                <a:srgbClr val="674EA7"/>
              </a:buClr>
              <a:buSzPts val="1500"/>
              <a:buFont typeface="Poppins Medium"/>
              <a:buChar char="●"/>
            </a:pPr>
            <a:r>
              <a:rPr b="0" i="0" lang="en" sz="1800" u="none" cap="none" strike="noStrike">
                <a:solidFill>
                  <a:schemeClr val="dk1"/>
                </a:solidFill>
                <a:latin typeface="Prompt ExtraLight"/>
                <a:ea typeface="Prompt ExtraLight"/>
                <a:cs typeface="Prompt ExtraLight"/>
                <a:sym typeface="Prompt ExtraLight"/>
              </a:rPr>
              <a:t>Dotar de recursos indispensables para cumplimiento de actividades.</a:t>
            </a:r>
            <a:endParaRPr b="0" i="0" sz="2000" u="none" cap="none" strike="noStrike">
              <a:solidFill>
                <a:schemeClr val="dk1"/>
              </a:solidFill>
              <a:latin typeface="Prompt ExtraLight"/>
              <a:ea typeface="Prompt ExtraLight"/>
              <a:cs typeface="Prompt ExtraLight"/>
              <a:sym typeface="Prompt ExtraLight"/>
            </a:endParaRPr>
          </a:p>
          <a:p>
            <a:pPr indent="0" lvl="0" marL="45720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1"/>
              </a:solidFill>
              <a:latin typeface="Prompt ExtraLight"/>
              <a:ea typeface="Prompt ExtraLight"/>
              <a:cs typeface="Prompt ExtraLight"/>
              <a:sym typeface="Prompt ExtraLight"/>
            </a:endParaRPr>
          </a:p>
          <a:p>
            <a:pPr indent="-323850" lvl="0" marL="457200" marR="0" rtl="0" algn="just">
              <a:lnSpc>
                <a:spcPct val="90000"/>
              </a:lnSpc>
              <a:spcBef>
                <a:spcPts val="0"/>
              </a:spcBef>
              <a:spcAft>
                <a:spcPts val="0"/>
              </a:spcAft>
              <a:buClr>
                <a:srgbClr val="674EA7"/>
              </a:buClr>
              <a:buSzPts val="1500"/>
              <a:buFont typeface="Poppins Medium"/>
              <a:buChar char="●"/>
            </a:pPr>
            <a:r>
              <a:rPr b="0" i="0" lang="en" sz="1800" u="none" cap="none" strike="noStrike">
                <a:solidFill>
                  <a:schemeClr val="dk1"/>
                </a:solidFill>
                <a:latin typeface="Prompt ExtraLight"/>
                <a:ea typeface="Prompt ExtraLight"/>
                <a:cs typeface="Prompt ExtraLight"/>
                <a:sym typeface="Prompt ExtraLight"/>
              </a:rPr>
              <a:t>Utilizar y aprovechar los recursos de forma sostenible.</a:t>
            </a:r>
            <a:endParaRPr/>
          </a:p>
          <a:p>
            <a:pPr indent="0" lvl="0" marL="45720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1"/>
              </a:solidFill>
              <a:latin typeface="Prompt ExtraLight"/>
              <a:ea typeface="Prompt ExtraLight"/>
              <a:cs typeface="Prompt ExtraLight"/>
              <a:sym typeface="Prompt ExtraLight"/>
            </a:endParaRPr>
          </a:p>
          <a:p>
            <a:pPr indent="-323850" lvl="0" marL="457200" marR="0" rtl="0" algn="just">
              <a:lnSpc>
                <a:spcPct val="90000"/>
              </a:lnSpc>
              <a:spcBef>
                <a:spcPts val="0"/>
              </a:spcBef>
              <a:spcAft>
                <a:spcPts val="0"/>
              </a:spcAft>
              <a:buClr>
                <a:srgbClr val="674EA7"/>
              </a:buClr>
              <a:buSzPts val="1500"/>
              <a:buFont typeface="Poppins Medium"/>
              <a:buChar char="●"/>
            </a:pPr>
            <a:r>
              <a:rPr b="0" i="0" lang="en" sz="1800" u="none" cap="none" strike="noStrike">
                <a:solidFill>
                  <a:schemeClr val="dk1"/>
                </a:solidFill>
                <a:latin typeface="Prompt ExtraLight"/>
                <a:ea typeface="Prompt ExtraLight"/>
                <a:cs typeface="Prompt ExtraLight"/>
                <a:sym typeface="Prompt ExtraLight"/>
              </a:rPr>
              <a:t>Mantener y reforzar la calidad de los bienes y servicios proporcionados.</a:t>
            </a:r>
            <a:endParaRPr/>
          </a:p>
          <a:p>
            <a:pPr indent="0" lvl="0" marL="45720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1"/>
              </a:solidFill>
              <a:latin typeface="Prompt ExtraLight"/>
              <a:ea typeface="Prompt ExtraLight"/>
              <a:cs typeface="Prompt ExtraLight"/>
              <a:sym typeface="Prompt ExtraLight"/>
            </a:endParaRPr>
          </a:p>
          <a:p>
            <a:pPr indent="-323850" lvl="0" marL="457200" marR="0" rtl="0" algn="just">
              <a:lnSpc>
                <a:spcPct val="90000"/>
              </a:lnSpc>
              <a:spcBef>
                <a:spcPts val="0"/>
              </a:spcBef>
              <a:spcAft>
                <a:spcPts val="0"/>
              </a:spcAft>
              <a:buClr>
                <a:srgbClr val="674EA7"/>
              </a:buClr>
              <a:buSzPts val="1500"/>
              <a:buFont typeface="Poppins Medium"/>
              <a:buChar char="●"/>
            </a:pPr>
            <a:r>
              <a:rPr b="0" i="0" lang="en" sz="1800" u="none" cap="none" strike="noStrike">
                <a:solidFill>
                  <a:schemeClr val="dk1"/>
                </a:solidFill>
                <a:latin typeface="Prompt ExtraLight"/>
                <a:ea typeface="Prompt ExtraLight"/>
                <a:cs typeface="Prompt ExtraLight"/>
                <a:sym typeface="Prompt ExtraLight"/>
              </a:rPr>
              <a:t>Coordinar el manejo</a:t>
            </a:r>
            <a:r>
              <a:rPr b="0" i="0" lang="en" sz="1800" u="none" cap="none" strike="noStrike">
                <a:solidFill>
                  <a:schemeClr val="dk1"/>
                </a:solidFill>
                <a:highlight>
                  <a:srgbClr val="FFFFFF"/>
                </a:highlight>
                <a:latin typeface="Prompt ExtraLight"/>
                <a:ea typeface="Prompt ExtraLight"/>
                <a:cs typeface="Prompt ExtraLight"/>
                <a:sym typeface="Prompt ExtraLight"/>
              </a:rPr>
              <a:t> de suministro de bienes y servicios para minimizar los impactos de desabasto.</a:t>
            </a:r>
            <a:endParaRPr b="0" i="0" sz="1800" u="none" cap="none" strike="noStrike">
              <a:solidFill>
                <a:schemeClr val="dk1"/>
              </a:solidFill>
              <a:latin typeface="Prompt ExtraLight"/>
              <a:ea typeface="Prompt ExtraLight"/>
              <a:cs typeface="Prompt ExtraLight"/>
              <a:sym typeface="Prompt ExtraLight"/>
            </a:endParaRPr>
          </a:p>
          <a:p>
            <a:pPr indent="0" lvl="0" marL="0" marR="0" rtl="0" algn="just">
              <a:lnSpc>
                <a:spcPct val="90000"/>
              </a:lnSpc>
              <a:spcBef>
                <a:spcPts val="0"/>
              </a:spcBef>
              <a:spcAft>
                <a:spcPts val="0"/>
              </a:spcAft>
              <a:buClr>
                <a:srgbClr val="593470"/>
              </a:buClr>
              <a:buSzPts val="1800"/>
              <a:buFont typeface="Noto Sans Symbols"/>
              <a:buNone/>
            </a:pPr>
            <a:r>
              <a:t/>
            </a:r>
            <a:endParaRPr b="0" i="0" sz="1800" u="none" cap="none" strike="noStrike">
              <a:solidFill>
                <a:schemeClr val="dk2"/>
              </a:solidFill>
              <a:latin typeface="Prompt ExtraLight"/>
              <a:ea typeface="Prompt ExtraLight"/>
              <a:cs typeface="Prompt ExtraLight"/>
              <a:sym typeface="Prompt Extra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9"/>
          <p:cNvSpPr txBox="1"/>
          <p:nvPr>
            <p:ph idx="12" type="sldNum"/>
          </p:nvPr>
        </p:nvSpPr>
        <p:spPr>
          <a:xfrm>
            <a:off x="7010400" y="6474250"/>
            <a:ext cx="21336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
        <p:nvSpPr>
          <p:cNvPr id="202" name="Google Shape;202;p9"/>
          <p:cNvSpPr txBox="1"/>
          <p:nvPr>
            <p:ph type="title"/>
          </p:nvPr>
        </p:nvSpPr>
        <p:spPr>
          <a:xfrm>
            <a:off x="1689100" y="51986"/>
            <a:ext cx="6736566" cy="44505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1900"/>
              <a:buFont typeface="Arial"/>
              <a:buNone/>
            </a:pPr>
            <a:r>
              <a:rPr lang="en"/>
              <a:t>Plan Anual de Adquisiciones 2022</a:t>
            </a:r>
            <a:endParaRPr/>
          </a:p>
        </p:txBody>
      </p:sp>
      <p:sp>
        <p:nvSpPr>
          <p:cNvPr id="203" name="Google Shape;203;p9"/>
          <p:cNvSpPr txBox="1"/>
          <p:nvPr>
            <p:ph idx="11" type="ftr"/>
          </p:nvPr>
        </p:nvSpPr>
        <p:spPr>
          <a:xfrm>
            <a:off x="2771599" y="6438237"/>
            <a:ext cx="3600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 sz="800"/>
              <a:t>Sesión Extraordinaria 02/2021 del 23 de septiembre de 2021</a:t>
            </a:r>
            <a:endParaRPr/>
          </a:p>
        </p:txBody>
      </p:sp>
      <p:sp>
        <p:nvSpPr>
          <p:cNvPr id="204" name="Google Shape;204;p9"/>
          <p:cNvSpPr txBox="1"/>
          <p:nvPr>
            <p:ph idx="1" type="body"/>
          </p:nvPr>
        </p:nvSpPr>
        <p:spPr>
          <a:xfrm>
            <a:off x="350066" y="897731"/>
            <a:ext cx="4792301" cy="458853"/>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SzPts val="1800"/>
              <a:buNone/>
            </a:pPr>
            <a:r>
              <a:rPr b="1" lang="en" sz="1800">
                <a:solidFill>
                  <a:srgbClr val="593470"/>
                </a:solidFill>
              </a:rPr>
              <a:t>Detección y Evaluación de Necesidades</a:t>
            </a:r>
            <a:endParaRPr/>
          </a:p>
        </p:txBody>
      </p:sp>
      <p:sp>
        <p:nvSpPr>
          <p:cNvPr id="205" name="Google Shape;205;p9"/>
          <p:cNvSpPr txBox="1"/>
          <p:nvPr/>
        </p:nvSpPr>
        <p:spPr>
          <a:xfrm>
            <a:off x="350066" y="1553482"/>
            <a:ext cx="4205336" cy="3650310"/>
          </a:xfrm>
          <a:prstGeom prst="rect">
            <a:avLst/>
          </a:prstGeom>
          <a:noFill/>
          <a:ln>
            <a:noFill/>
          </a:ln>
        </p:spPr>
        <p:txBody>
          <a:bodyPr anchorCtr="0" anchor="t" bIns="45700" lIns="91425" spcFirstLastPara="1" rIns="91425" wrap="square" tIns="45700">
            <a:normAutofit/>
          </a:bodyPr>
          <a:lstStyle/>
          <a:p>
            <a:pPr indent="0" lvl="0" marL="0" marR="0" rtl="0" algn="just">
              <a:lnSpc>
                <a:spcPct val="95000"/>
              </a:lnSpc>
              <a:spcBef>
                <a:spcPts val="0"/>
              </a:spcBef>
              <a:spcAft>
                <a:spcPts val="0"/>
              </a:spcAft>
              <a:buClr>
                <a:srgbClr val="593470"/>
              </a:buClr>
              <a:buSzPts val="935"/>
              <a:buFont typeface="Noto Sans Symbols"/>
              <a:buNone/>
            </a:pPr>
            <a:r>
              <a:rPr b="0" i="0" lang="en" sz="1800" u="none" cap="none" strike="noStrike">
                <a:solidFill>
                  <a:schemeClr val="dk2"/>
                </a:solidFill>
                <a:latin typeface="Prompt ExtraLight"/>
                <a:ea typeface="Prompt ExtraLight"/>
                <a:cs typeface="Prompt ExtraLight"/>
                <a:sym typeface="Prompt ExtraLight"/>
              </a:rPr>
              <a:t>La presente información se obtuvo a partir de un proceso de planeación y programación con cada una de las Direcciones Generales para formular las necesidades básicas de compra que se requieren para el año 2022</a:t>
            </a:r>
            <a:r>
              <a:rPr b="0" i="0" lang="en" sz="1200" u="none" cap="none" strike="noStrike">
                <a:solidFill>
                  <a:schemeClr val="dk2"/>
                </a:solidFill>
                <a:latin typeface="Prompt ExtraLight"/>
                <a:ea typeface="Prompt ExtraLight"/>
                <a:cs typeface="Prompt ExtraLight"/>
                <a:sym typeface="Prompt ExtraLight"/>
              </a:rPr>
              <a:t>.</a:t>
            </a:r>
            <a:endParaRPr/>
          </a:p>
          <a:p>
            <a:pPr indent="0" lvl="0" marL="0" marR="0" rtl="0" algn="just">
              <a:lnSpc>
                <a:spcPct val="90000"/>
              </a:lnSpc>
              <a:spcBef>
                <a:spcPts val="1200"/>
              </a:spcBef>
              <a:spcAft>
                <a:spcPts val="0"/>
              </a:spcAft>
              <a:buClr>
                <a:srgbClr val="593470"/>
              </a:buClr>
              <a:buSzPts val="1800"/>
              <a:buFont typeface="Noto Sans Symbols"/>
              <a:buNone/>
            </a:pPr>
            <a:r>
              <a:t/>
            </a:r>
            <a:endParaRPr b="0" i="0" sz="1800" u="none" cap="none" strike="noStrike">
              <a:solidFill>
                <a:schemeClr val="dk2"/>
              </a:solidFill>
              <a:latin typeface="Prompt ExtraLight"/>
              <a:ea typeface="Prompt ExtraLight"/>
              <a:cs typeface="Prompt ExtraLight"/>
              <a:sym typeface="Prompt ExtraLight"/>
            </a:endParaRPr>
          </a:p>
        </p:txBody>
      </p:sp>
      <p:pic>
        <p:nvPicPr>
          <p:cNvPr id="206" name="Google Shape;206;p9"/>
          <p:cNvPicPr preferRelativeResize="0"/>
          <p:nvPr/>
        </p:nvPicPr>
        <p:blipFill rotWithShape="1">
          <a:blip r:embed="rId3">
            <a:alphaModFix/>
          </a:blip>
          <a:srcRect b="0" l="0" r="0" t="0"/>
          <a:stretch/>
        </p:blipFill>
        <p:spPr>
          <a:xfrm>
            <a:off x="5192260" y="1553482"/>
            <a:ext cx="3320360" cy="3054731"/>
          </a:xfrm>
          <a:prstGeom prst="rect">
            <a:avLst/>
          </a:prstGeom>
          <a:noFill/>
          <a:ln>
            <a:noFill/>
          </a:ln>
        </p:spPr>
      </p:pic>
      <p:pic>
        <p:nvPicPr>
          <p:cNvPr id="207" name="Google Shape;207;p9"/>
          <p:cNvPicPr preferRelativeResize="0"/>
          <p:nvPr/>
        </p:nvPicPr>
        <p:blipFill rotWithShape="1">
          <a:blip r:embed="rId4">
            <a:alphaModFix/>
          </a:blip>
          <a:srcRect b="0" l="0" r="0" t="0"/>
          <a:stretch/>
        </p:blipFill>
        <p:spPr>
          <a:xfrm>
            <a:off x="0" y="5781789"/>
            <a:ext cx="1906024" cy="737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lantilla ipejal 2019">
  <a:themeElements>
    <a:clrScheme name="Personalizado 3">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2_plantilla ipejal 2019">
  <a:themeElements>
    <a:clrScheme name="Personalizado 3">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ema Sesiones">
  <a:themeElements>
    <a:clrScheme name="Personalizado 2">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plantilla ipejal 2019">
  <a:themeElements>
    <a:clrScheme name="Personalizado 3">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1_Tema Sesiones">
  <a:themeElements>
    <a:clrScheme name="Personalizado 5">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2021-03-16T17:19:45Z</dcterms:created>
  <dc:creator>Gonzalez Martinez, Maria del Carmen</dc:creator>
</cp:coreProperties>
</file>